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1"/>
  </p:sldMasterIdLst>
  <p:sldIdLst>
    <p:sldId id="318" r:id="rId2"/>
    <p:sldId id="321" r:id="rId3"/>
    <p:sldId id="317" r:id="rId4"/>
    <p:sldId id="322" r:id="rId5"/>
  </p:sldIdLst>
  <p:sldSz cx="18000663" cy="1079976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64" userDrawn="1">
          <p15:clr>
            <a:srgbClr val="A4A3A4"/>
          </p15:clr>
        </p15:guide>
        <p15:guide id="2" pos="567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BCBCB"/>
    <a:srgbClr val="CCCC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59" autoAdjust="0"/>
    <p:restoredTop sz="94660"/>
  </p:normalViewPr>
  <p:slideViewPr>
    <p:cSldViewPr snapToGrid="0" showGuides="1">
      <p:cViewPr>
        <p:scale>
          <a:sx n="100" d="100"/>
          <a:sy n="100" d="100"/>
        </p:scale>
        <p:origin x="-240" y="102"/>
      </p:cViewPr>
      <p:guideLst>
        <p:guide orient="horz" pos="964"/>
        <p:guide pos="567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50083" y="1767462"/>
            <a:ext cx="13500497" cy="3759917"/>
          </a:xfrm>
        </p:spPr>
        <p:txBody>
          <a:bodyPr anchor="b"/>
          <a:lstStyle>
            <a:lvl1pPr algn="ctr">
              <a:defRPr sz="8858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50083" y="5672376"/>
            <a:ext cx="13500497" cy="2607442"/>
          </a:xfrm>
        </p:spPr>
        <p:txBody>
          <a:bodyPr/>
          <a:lstStyle>
            <a:lvl1pPr marL="0" indent="0" algn="ctr">
              <a:buNone/>
              <a:defRPr sz="3543"/>
            </a:lvl1pPr>
            <a:lvl2pPr marL="675010" indent="0" algn="ctr">
              <a:buNone/>
              <a:defRPr sz="2953"/>
            </a:lvl2pPr>
            <a:lvl3pPr marL="1350020" indent="0" algn="ctr">
              <a:buNone/>
              <a:defRPr sz="2658"/>
            </a:lvl3pPr>
            <a:lvl4pPr marL="2025030" indent="0" algn="ctr">
              <a:buNone/>
              <a:defRPr sz="2362"/>
            </a:lvl4pPr>
            <a:lvl5pPr marL="2700040" indent="0" algn="ctr">
              <a:buNone/>
              <a:defRPr sz="2362"/>
            </a:lvl5pPr>
            <a:lvl6pPr marL="3375050" indent="0" algn="ctr">
              <a:buNone/>
              <a:defRPr sz="2362"/>
            </a:lvl6pPr>
            <a:lvl7pPr marL="4050060" indent="0" algn="ctr">
              <a:buNone/>
              <a:defRPr sz="2362"/>
            </a:lvl7pPr>
            <a:lvl8pPr marL="4725071" indent="0" algn="ctr">
              <a:buNone/>
              <a:defRPr sz="2362"/>
            </a:lvl8pPr>
            <a:lvl9pPr marL="5400081" indent="0" algn="ctr">
              <a:buNone/>
              <a:defRPr sz="2362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6DC12-588E-4FC6-9F9A-DED2A9B56F20}" type="datetimeFigureOut">
              <a:rPr lang="zh-CN" altLang="en-US" smtClean="0"/>
              <a:t>2025/7/6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7ACCD-85A9-4C88-BBC9-D5EB06980F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26575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6DC12-588E-4FC6-9F9A-DED2A9B56F20}" type="datetimeFigureOut">
              <a:rPr lang="zh-CN" altLang="en-US" smtClean="0"/>
              <a:t>2025/7/6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7ACCD-85A9-4C88-BBC9-D5EB06980F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5012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2881724" y="574987"/>
            <a:ext cx="3881393" cy="91523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37545" y="574987"/>
            <a:ext cx="11419171" cy="91523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6DC12-588E-4FC6-9F9A-DED2A9B56F20}" type="datetimeFigureOut">
              <a:rPr lang="zh-CN" altLang="en-US" smtClean="0"/>
              <a:t>2025/7/6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7ACCD-85A9-4C88-BBC9-D5EB06980F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28657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6DC12-588E-4FC6-9F9A-DED2A9B56F20}" type="datetimeFigureOut">
              <a:rPr lang="zh-CN" altLang="en-US" smtClean="0"/>
              <a:t>2025/7/6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7ACCD-85A9-4C88-BBC9-D5EB06980F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73958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8170" y="2692442"/>
            <a:ext cx="15525572" cy="4492401"/>
          </a:xfrm>
        </p:spPr>
        <p:txBody>
          <a:bodyPr anchor="b"/>
          <a:lstStyle>
            <a:lvl1pPr>
              <a:defRPr sz="8858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8170" y="7227343"/>
            <a:ext cx="15525572" cy="2362447"/>
          </a:xfrm>
        </p:spPr>
        <p:txBody>
          <a:bodyPr/>
          <a:lstStyle>
            <a:lvl1pPr marL="0" indent="0">
              <a:buNone/>
              <a:defRPr sz="3543">
                <a:solidFill>
                  <a:schemeClr val="tx1">
                    <a:tint val="75000"/>
                  </a:schemeClr>
                </a:solidFill>
              </a:defRPr>
            </a:lvl1pPr>
            <a:lvl2pPr marL="675010" indent="0">
              <a:buNone/>
              <a:defRPr sz="2953">
                <a:solidFill>
                  <a:schemeClr val="tx1">
                    <a:tint val="75000"/>
                  </a:schemeClr>
                </a:solidFill>
              </a:defRPr>
            </a:lvl2pPr>
            <a:lvl3pPr marL="1350020" indent="0">
              <a:buNone/>
              <a:defRPr sz="2658">
                <a:solidFill>
                  <a:schemeClr val="tx1">
                    <a:tint val="75000"/>
                  </a:schemeClr>
                </a:solidFill>
              </a:defRPr>
            </a:lvl3pPr>
            <a:lvl4pPr marL="2025030" indent="0">
              <a:buNone/>
              <a:defRPr sz="2362">
                <a:solidFill>
                  <a:schemeClr val="tx1">
                    <a:tint val="75000"/>
                  </a:schemeClr>
                </a:solidFill>
              </a:defRPr>
            </a:lvl4pPr>
            <a:lvl5pPr marL="2700040" indent="0">
              <a:buNone/>
              <a:defRPr sz="2362">
                <a:solidFill>
                  <a:schemeClr val="tx1">
                    <a:tint val="75000"/>
                  </a:schemeClr>
                </a:solidFill>
              </a:defRPr>
            </a:lvl5pPr>
            <a:lvl6pPr marL="3375050" indent="0">
              <a:buNone/>
              <a:defRPr sz="2362">
                <a:solidFill>
                  <a:schemeClr val="tx1">
                    <a:tint val="75000"/>
                  </a:schemeClr>
                </a:solidFill>
              </a:defRPr>
            </a:lvl6pPr>
            <a:lvl7pPr marL="4050060" indent="0">
              <a:buNone/>
              <a:defRPr sz="2362">
                <a:solidFill>
                  <a:schemeClr val="tx1">
                    <a:tint val="75000"/>
                  </a:schemeClr>
                </a:solidFill>
              </a:defRPr>
            </a:lvl7pPr>
            <a:lvl8pPr marL="4725071" indent="0">
              <a:buNone/>
              <a:defRPr sz="2362">
                <a:solidFill>
                  <a:schemeClr val="tx1">
                    <a:tint val="75000"/>
                  </a:schemeClr>
                </a:solidFill>
              </a:defRPr>
            </a:lvl8pPr>
            <a:lvl9pPr marL="5400081" indent="0">
              <a:buNone/>
              <a:defRPr sz="236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6DC12-588E-4FC6-9F9A-DED2A9B56F20}" type="datetimeFigureOut">
              <a:rPr lang="zh-CN" altLang="en-US" smtClean="0"/>
              <a:t>2025/7/6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7ACCD-85A9-4C88-BBC9-D5EB06980F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27304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37545" y="2874937"/>
            <a:ext cx="7650282" cy="685235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12836" y="2874937"/>
            <a:ext cx="7650282" cy="685235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6DC12-588E-4FC6-9F9A-DED2A9B56F20}" type="datetimeFigureOut">
              <a:rPr lang="zh-CN" altLang="en-US" smtClean="0"/>
              <a:t>2025/7/6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7ACCD-85A9-4C88-BBC9-D5EB06980F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68464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9890" y="574988"/>
            <a:ext cx="15525572" cy="208745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39891" y="2647443"/>
            <a:ext cx="7615123" cy="1297471"/>
          </a:xfrm>
        </p:spPr>
        <p:txBody>
          <a:bodyPr anchor="b"/>
          <a:lstStyle>
            <a:lvl1pPr marL="0" indent="0">
              <a:buNone/>
              <a:defRPr sz="3543" b="1"/>
            </a:lvl1pPr>
            <a:lvl2pPr marL="675010" indent="0">
              <a:buNone/>
              <a:defRPr sz="2953" b="1"/>
            </a:lvl2pPr>
            <a:lvl3pPr marL="1350020" indent="0">
              <a:buNone/>
              <a:defRPr sz="2658" b="1"/>
            </a:lvl3pPr>
            <a:lvl4pPr marL="2025030" indent="0">
              <a:buNone/>
              <a:defRPr sz="2362" b="1"/>
            </a:lvl4pPr>
            <a:lvl5pPr marL="2700040" indent="0">
              <a:buNone/>
              <a:defRPr sz="2362" b="1"/>
            </a:lvl5pPr>
            <a:lvl6pPr marL="3375050" indent="0">
              <a:buNone/>
              <a:defRPr sz="2362" b="1"/>
            </a:lvl6pPr>
            <a:lvl7pPr marL="4050060" indent="0">
              <a:buNone/>
              <a:defRPr sz="2362" b="1"/>
            </a:lvl7pPr>
            <a:lvl8pPr marL="4725071" indent="0">
              <a:buNone/>
              <a:defRPr sz="2362" b="1"/>
            </a:lvl8pPr>
            <a:lvl9pPr marL="5400081" indent="0">
              <a:buNone/>
              <a:defRPr sz="2362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39891" y="3944914"/>
            <a:ext cx="7615123" cy="580237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112836" y="2647443"/>
            <a:ext cx="7652626" cy="1297471"/>
          </a:xfrm>
        </p:spPr>
        <p:txBody>
          <a:bodyPr anchor="b"/>
          <a:lstStyle>
            <a:lvl1pPr marL="0" indent="0">
              <a:buNone/>
              <a:defRPr sz="3543" b="1"/>
            </a:lvl1pPr>
            <a:lvl2pPr marL="675010" indent="0">
              <a:buNone/>
              <a:defRPr sz="2953" b="1"/>
            </a:lvl2pPr>
            <a:lvl3pPr marL="1350020" indent="0">
              <a:buNone/>
              <a:defRPr sz="2658" b="1"/>
            </a:lvl3pPr>
            <a:lvl4pPr marL="2025030" indent="0">
              <a:buNone/>
              <a:defRPr sz="2362" b="1"/>
            </a:lvl4pPr>
            <a:lvl5pPr marL="2700040" indent="0">
              <a:buNone/>
              <a:defRPr sz="2362" b="1"/>
            </a:lvl5pPr>
            <a:lvl6pPr marL="3375050" indent="0">
              <a:buNone/>
              <a:defRPr sz="2362" b="1"/>
            </a:lvl6pPr>
            <a:lvl7pPr marL="4050060" indent="0">
              <a:buNone/>
              <a:defRPr sz="2362" b="1"/>
            </a:lvl7pPr>
            <a:lvl8pPr marL="4725071" indent="0">
              <a:buNone/>
              <a:defRPr sz="2362" b="1"/>
            </a:lvl8pPr>
            <a:lvl9pPr marL="5400081" indent="0">
              <a:buNone/>
              <a:defRPr sz="2362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112836" y="3944914"/>
            <a:ext cx="7652626" cy="580237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6DC12-588E-4FC6-9F9A-DED2A9B56F20}" type="datetimeFigureOut">
              <a:rPr lang="zh-CN" altLang="en-US" smtClean="0"/>
              <a:t>2025/7/6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7ACCD-85A9-4C88-BBC9-D5EB06980F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19541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6DC12-588E-4FC6-9F9A-DED2A9B56F20}" type="datetimeFigureOut">
              <a:rPr lang="zh-CN" altLang="en-US" smtClean="0"/>
              <a:t>2025/7/6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7ACCD-85A9-4C88-BBC9-D5EB06980F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14366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6DC12-588E-4FC6-9F9A-DED2A9B56F20}" type="datetimeFigureOut">
              <a:rPr lang="zh-CN" altLang="en-US" smtClean="0"/>
              <a:t>2025/7/6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7ACCD-85A9-4C88-BBC9-D5EB06980F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63190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9891" y="719984"/>
            <a:ext cx="5805682" cy="2519945"/>
          </a:xfrm>
        </p:spPr>
        <p:txBody>
          <a:bodyPr anchor="b"/>
          <a:lstStyle>
            <a:lvl1pPr>
              <a:defRPr sz="4724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2626" y="1554966"/>
            <a:ext cx="9112836" cy="7674832"/>
          </a:xfrm>
        </p:spPr>
        <p:txBody>
          <a:bodyPr/>
          <a:lstStyle>
            <a:lvl1pPr>
              <a:defRPr sz="4724"/>
            </a:lvl1pPr>
            <a:lvl2pPr>
              <a:defRPr sz="4134"/>
            </a:lvl2pPr>
            <a:lvl3pPr>
              <a:defRPr sz="3543"/>
            </a:lvl3pPr>
            <a:lvl4pPr>
              <a:defRPr sz="2953"/>
            </a:lvl4pPr>
            <a:lvl5pPr>
              <a:defRPr sz="2953"/>
            </a:lvl5pPr>
            <a:lvl6pPr>
              <a:defRPr sz="2953"/>
            </a:lvl6pPr>
            <a:lvl7pPr>
              <a:defRPr sz="2953"/>
            </a:lvl7pPr>
            <a:lvl8pPr>
              <a:defRPr sz="2953"/>
            </a:lvl8pPr>
            <a:lvl9pPr>
              <a:defRPr sz="2953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39891" y="3239929"/>
            <a:ext cx="5805682" cy="6002369"/>
          </a:xfrm>
        </p:spPr>
        <p:txBody>
          <a:bodyPr/>
          <a:lstStyle>
            <a:lvl1pPr marL="0" indent="0">
              <a:buNone/>
              <a:defRPr sz="2362"/>
            </a:lvl1pPr>
            <a:lvl2pPr marL="675010" indent="0">
              <a:buNone/>
              <a:defRPr sz="2067"/>
            </a:lvl2pPr>
            <a:lvl3pPr marL="1350020" indent="0">
              <a:buNone/>
              <a:defRPr sz="1772"/>
            </a:lvl3pPr>
            <a:lvl4pPr marL="2025030" indent="0">
              <a:buNone/>
              <a:defRPr sz="1476"/>
            </a:lvl4pPr>
            <a:lvl5pPr marL="2700040" indent="0">
              <a:buNone/>
              <a:defRPr sz="1476"/>
            </a:lvl5pPr>
            <a:lvl6pPr marL="3375050" indent="0">
              <a:buNone/>
              <a:defRPr sz="1476"/>
            </a:lvl6pPr>
            <a:lvl7pPr marL="4050060" indent="0">
              <a:buNone/>
              <a:defRPr sz="1476"/>
            </a:lvl7pPr>
            <a:lvl8pPr marL="4725071" indent="0">
              <a:buNone/>
              <a:defRPr sz="1476"/>
            </a:lvl8pPr>
            <a:lvl9pPr marL="5400081" indent="0">
              <a:buNone/>
              <a:defRPr sz="1476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6DC12-588E-4FC6-9F9A-DED2A9B56F20}" type="datetimeFigureOut">
              <a:rPr lang="zh-CN" altLang="en-US" smtClean="0"/>
              <a:t>2025/7/6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7ACCD-85A9-4C88-BBC9-D5EB06980F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64299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9891" y="719984"/>
            <a:ext cx="5805682" cy="2519945"/>
          </a:xfrm>
        </p:spPr>
        <p:txBody>
          <a:bodyPr anchor="b"/>
          <a:lstStyle>
            <a:lvl1pPr>
              <a:defRPr sz="4724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652626" y="1554966"/>
            <a:ext cx="9112836" cy="7674832"/>
          </a:xfrm>
        </p:spPr>
        <p:txBody>
          <a:bodyPr anchor="t"/>
          <a:lstStyle>
            <a:lvl1pPr marL="0" indent="0">
              <a:buNone/>
              <a:defRPr sz="4724"/>
            </a:lvl1pPr>
            <a:lvl2pPr marL="675010" indent="0">
              <a:buNone/>
              <a:defRPr sz="4134"/>
            </a:lvl2pPr>
            <a:lvl3pPr marL="1350020" indent="0">
              <a:buNone/>
              <a:defRPr sz="3543"/>
            </a:lvl3pPr>
            <a:lvl4pPr marL="2025030" indent="0">
              <a:buNone/>
              <a:defRPr sz="2953"/>
            </a:lvl4pPr>
            <a:lvl5pPr marL="2700040" indent="0">
              <a:buNone/>
              <a:defRPr sz="2953"/>
            </a:lvl5pPr>
            <a:lvl6pPr marL="3375050" indent="0">
              <a:buNone/>
              <a:defRPr sz="2953"/>
            </a:lvl6pPr>
            <a:lvl7pPr marL="4050060" indent="0">
              <a:buNone/>
              <a:defRPr sz="2953"/>
            </a:lvl7pPr>
            <a:lvl8pPr marL="4725071" indent="0">
              <a:buNone/>
              <a:defRPr sz="2953"/>
            </a:lvl8pPr>
            <a:lvl9pPr marL="5400081" indent="0">
              <a:buNone/>
              <a:defRPr sz="2953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39891" y="3239929"/>
            <a:ext cx="5805682" cy="6002369"/>
          </a:xfrm>
        </p:spPr>
        <p:txBody>
          <a:bodyPr/>
          <a:lstStyle>
            <a:lvl1pPr marL="0" indent="0">
              <a:buNone/>
              <a:defRPr sz="2362"/>
            </a:lvl1pPr>
            <a:lvl2pPr marL="675010" indent="0">
              <a:buNone/>
              <a:defRPr sz="2067"/>
            </a:lvl2pPr>
            <a:lvl3pPr marL="1350020" indent="0">
              <a:buNone/>
              <a:defRPr sz="1772"/>
            </a:lvl3pPr>
            <a:lvl4pPr marL="2025030" indent="0">
              <a:buNone/>
              <a:defRPr sz="1476"/>
            </a:lvl4pPr>
            <a:lvl5pPr marL="2700040" indent="0">
              <a:buNone/>
              <a:defRPr sz="1476"/>
            </a:lvl5pPr>
            <a:lvl6pPr marL="3375050" indent="0">
              <a:buNone/>
              <a:defRPr sz="1476"/>
            </a:lvl6pPr>
            <a:lvl7pPr marL="4050060" indent="0">
              <a:buNone/>
              <a:defRPr sz="1476"/>
            </a:lvl7pPr>
            <a:lvl8pPr marL="4725071" indent="0">
              <a:buNone/>
              <a:defRPr sz="1476"/>
            </a:lvl8pPr>
            <a:lvl9pPr marL="5400081" indent="0">
              <a:buNone/>
              <a:defRPr sz="1476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6DC12-588E-4FC6-9F9A-DED2A9B56F20}" type="datetimeFigureOut">
              <a:rPr lang="zh-CN" altLang="en-US" smtClean="0"/>
              <a:t>2025/7/6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7ACCD-85A9-4C88-BBC9-D5EB06980F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42562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37546" y="574988"/>
            <a:ext cx="15525572" cy="20874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37546" y="2874937"/>
            <a:ext cx="15525572" cy="6852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37546" y="10009781"/>
            <a:ext cx="4050149" cy="5749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77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56DC12-588E-4FC6-9F9A-DED2A9B56F20}" type="datetimeFigureOut">
              <a:rPr lang="zh-CN" altLang="en-US" smtClean="0"/>
              <a:t>2025/7/6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962720" y="10009781"/>
            <a:ext cx="6075224" cy="5749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77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712968" y="10009781"/>
            <a:ext cx="4050149" cy="5749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77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D7ACCD-85A9-4C88-BBC9-D5EB06980F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69585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l" defTabSz="1350020" rtl="0" eaLnBrk="1" latinLnBrk="0" hangingPunct="1">
        <a:lnSpc>
          <a:spcPct val="90000"/>
        </a:lnSpc>
        <a:spcBef>
          <a:spcPct val="0"/>
        </a:spcBef>
        <a:buNone/>
        <a:defRPr sz="6496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37505" indent="-337505" algn="l" defTabSz="1350020" rtl="0" eaLnBrk="1" latinLnBrk="0" hangingPunct="1">
        <a:lnSpc>
          <a:spcPct val="90000"/>
        </a:lnSpc>
        <a:spcBef>
          <a:spcPts val="1476"/>
        </a:spcBef>
        <a:buFont typeface="Arial" panose="020B0604020202020204" pitchFamily="34" charset="0"/>
        <a:buChar char="•"/>
        <a:defRPr sz="4134" kern="1200">
          <a:solidFill>
            <a:schemeClr val="tx1"/>
          </a:solidFill>
          <a:latin typeface="+mn-lt"/>
          <a:ea typeface="+mn-ea"/>
          <a:cs typeface="+mn-cs"/>
        </a:defRPr>
      </a:lvl1pPr>
      <a:lvl2pPr marL="1012515" indent="-337505" algn="l" defTabSz="1350020" rtl="0" eaLnBrk="1" latinLnBrk="0" hangingPunct="1">
        <a:lnSpc>
          <a:spcPct val="90000"/>
        </a:lnSpc>
        <a:spcBef>
          <a:spcPts val="738"/>
        </a:spcBef>
        <a:buFont typeface="Arial" panose="020B0604020202020204" pitchFamily="34" charset="0"/>
        <a:buChar char="•"/>
        <a:defRPr sz="3543" kern="1200">
          <a:solidFill>
            <a:schemeClr val="tx1"/>
          </a:solidFill>
          <a:latin typeface="+mn-lt"/>
          <a:ea typeface="+mn-ea"/>
          <a:cs typeface="+mn-cs"/>
        </a:defRPr>
      </a:lvl2pPr>
      <a:lvl3pPr marL="1687525" indent="-337505" algn="l" defTabSz="1350020" rtl="0" eaLnBrk="1" latinLnBrk="0" hangingPunct="1">
        <a:lnSpc>
          <a:spcPct val="90000"/>
        </a:lnSpc>
        <a:spcBef>
          <a:spcPts val="738"/>
        </a:spcBef>
        <a:buFont typeface="Arial" panose="020B0604020202020204" pitchFamily="34" charset="0"/>
        <a:buChar char="•"/>
        <a:defRPr sz="2953" kern="1200">
          <a:solidFill>
            <a:schemeClr val="tx1"/>
          </a:solidFill>
          <a:latin typeface="+mn-lt"/>
          <a:ea typeface="+mn-ea"/>
          <a:cs typeface="+mn-cs"/>
        </a:defRPr>
      </a:lvl3pPr>
      <a:lvl4pPr marL="2362535" indent="-337505" algn="l" defTabSz="1350020" rtl="0" eaLnBrk="1" latinLnBrk="0" hangingPunct="1">
        <a:lnSpc>
          <a:spcPct val="90000"/>
        </a:lnSpc>
        <a:spcBef>
          <a:spcPts val="738"/>
        </a:spcBef>
        <a:buFont typeface="Arial" panose="020B0604020202020204" pitchFamily="34" charset="0"/>
        <a:buChar char="•"/>
        <a:defRPr sz="2658" kern="1200">
          <a:solidFill>
            <a:schemeClr val="tx1"/>
          </a:solidFill>
          <a:latin typeface="+mn-lt"/>
          <a:ea typeface="+mn-ea"/>
          <a:cs typeface="+mn-cs"/>
        </a:defRPr>
      </a:lvl4pPr>
      <a:lvl5pPr marL="3037545" indent="-337505" algn="l" defTabSz="1350020" rtl="0" eaLnBrk="1" latinLnBrk="0" hangingPunct="1">
        <a:lnSpc>
          <a:spcPct val="90000"/>
        </a:lnSpc>
        <a:spcBef>
          <a:spcPts val="738"/>
        </a:spcBef>
        <a:buFont typeface="Arial" panose="020B0604020202020204" pitchFamily="34" charset="0"/>
        <a:buChar char="•"/>
        <a:defRPr sz="2658" kern="1200">
          <a:solidFill>
            <a:schemeClr val="tx1"/>
          </a:solidFill>
          <a:latin typeface="+mn-lt"/>
          <a:ea typeface="+mn-ea"/>
          <a:cs typeface="+mn-cs"/>
        </a:defRPr>
      </a:lvl5pPr>
      <a:lvl6pPr marL="3712555" indent="-337505" algn="l" defTabSz="1350020" rtl="0" eaLnBrk="1" latinLnBrk="0" hangingPunct="1">
        <a:lnSpc>
          <a:spcPct val="90000"/>
        </a:lnSpc>
        <a:spcBef>
          <a:spcPts val="738"/>
        </a:spcBef>
        <a:buFont typeface="Arial" panose="020B0604020202020204" pitchFamily="34" charset="0"/>
        <a:buChar char="•"/>
        <a:defRPr sz="2658" kern="1200">
          <a:solidFill>
            <a:schemeClr val="tx1"/>
          </a:solidFill>
          <a:latin typeface="+mn-lt"/>
          <a:ea typeface="+mn-ea"/>
          <a:cs typeface="+mn-cs"/>
        </a:defRPr>
      </a:lvl6pPr>
      <a:lvl7pPr marL="4387566" indent="-337505" algn="l" defTabSz="1350020" rtl="0" eaLnBrk="1" latinLnBrk="0" hangingPunct="1">
        <a:lnSpc>
          <a:spcPct val="90000"/>
        </a:lnSpc>
        <a:spcBef>
          <a:spcPts val="738"/>
        </a:spcBef>
        <a:buFont typeface="Arial" panose="020B0604020202020204" pitchFamily="34" charset="0"/>
        <a:buChar char="•"/>
        <a:defRPr sz="2658" kern="1200">
          <a:solidFill>
            <a:schemeClr val="tx1"/>
          </a:solidFill>
          <a:latin typeface="+mn-lt"/>
          <a:ea typeface="+mn-ea"/>
          <a:cs typeface="+mn-cs"/>
        </a:defRPr>
      </a:lvl7pPr>
      <a:lvl8pPr marL="5062576" indent="-337505" algn="l" defTabSz="1350020" rtl="0" eaLnBrk="1" latinLnBrk="0" hangingPunct="1">
        <a:lnSpc>
          <a:spcPct val="90000"/>
        </a:lnSpc>
        <a:spcBef>
          <a:spcPts val="738"/>
        </a:spcBef>
        <a:buFont typeface="Arial" panose="020B0604020202020204" pitchFamily="34" charset="0"/>
        <a:buChar char="•"/>
        <a:defRPr sz="2658" kern="1200">
          <a:solidFill>
            <a:schemeClr val="tx1"/>
          </a:solidFill>
          <a:latin typeface="+mn-lt"/>
          <a:ea typeface="+mn-ea"/>
          <a:cs typeface="+mn-cs"/>
        </a:defRPr>
      </a:lvl8pPr>
      <a:lvl9pPr marL="5737586" indent="-337505" algn="l" defTabSz="1350020" rtl="0" eaLnBrk="1" latinLnBrk="0" hangingPunct="1">
        <a:lnSpc>
          <a:spcPct val="90000"/>
        </a:lnSpc>
        <a:spcBef>
          <a:spcPts val="738"/>
        </a:spcBef>
        <a:buFont typeface="Arial" panose="020B0604020202020204" pitchFamily="34" charset="0"/>
        <a:buChar char="•"/>
        <a:defRPr sz="265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50020" rtl="0" eaLnBrk="1" latinLnBrk="0" hangingPunct="1">
        <a:defRPr sz="2658" kern="1200">
          <a:solidFill>
            <a:schemeClr val="tx1"/>
          </a:solidFill>
          <a:latin typeface="+mn-lt"/>
          <a:ea typeface="+mn-ea"/>
          <a:cs typeface="+mn-cs"/>
        </a:defRPr>
      </a:lvl1pPr>
      <a:lvl2pPr marL="675010" algn="l" defTabSz="1350020" rtl="0" eaLnBrk="1" latinLnBrk="0" hangingPunct="1">
        <a:defRPr sz="2658" kern="1200">
          <a:solidFill>
            <a:schemeClr val="tx1"/>
          </a:solidFill>
          <a:latin typeface="+mn-lt"/>
          <a:ea typeface="+mn-ea"/>
          <a:cs typeface="+mn-cs"/>
        </a:defRPr>
      </a:lvl2pPr>
      <a:lvl3pPr marL="1350020" algn="l" defTabSz="1350020" rtl="0" eaLnBrk="1" latinLnBrk="0" hangingPunct="1">
        <a:defRPr sz="2658" kern="1200">
          <a:solidFill>
            <a:schemeClr val="tx1"/>
          </a:solidFill>
          <a:latin typeface="+mn-lt"/>
          <a:ea typeface="+mn-ea"/>
          <a:cs typeface="+mn-cs"/>
        </a:defRPr>
      </a:lvl3pPr>
      <a:lvl4pPr marL="2025030" algn="l" defTabSz="1350020" rtl="0" eaLnBrk="1" latinLnBrk="0" hangingPunct="1">
        <a:defRPr sz="2658" kern="1200">
          <a:solidFill>
            <a:schemeClr val="tx1"/>
          </a:solidFill>
          <a:latin typeface="+mn-lt"/>
          <a:ea typeface="+mn-ea"/>
          <a:cs typeface="+mn-cs"/>
        </a:defRPr>
      </a:lvl4pPr>
      <a:lvl5pPr marL="2700040" algn="l" defTabSz="1350020" rtl="0" eaLnBrk="1" latinLnBrk="0" hangingPunct="1">
        <a:defRPr sz="2658" kern="1200">
          <a:solidFill>
            <a:schemeClr val="tx1"/>
          </a:solidFill>
          <a:latin typeface="+mn-lt"/>
          <a:ea typeface="+mn-ea"/>
          <a:cs typeface="+mn-cs"/>
        </a:defRPr>
      </a:lvl5pPr>
      <a:lvl6pPr marL="3375050" algn="l" defTabSz="1350020" rtl="0" eaLnBrk="1" latinLnBrk="0" hangingPunct="1">
        <a:defRPr sz="2658" kern="1200">
          <a:solidFill>
            <a:schemeClr val="tx1"/>
          </a:solidFill>
          <a:latin typeface="+mn-lt"/>
          <a:ea typeface="+mn-ea"/>
          <a:cs typeface="+mn-cs"/>
        </a:defRPr>
      </a:lvl6pPr>
      <a:lvl7pPr marL="4050060" algn="l" defTabSz="1350020" rtl="0" eaLnBrk="1" latinLnBrk="0" hangingPunct="1">
        <a:defRPr sz="2658" kern="1200">
          <a:solidFill>
            <a:schemeClr val="tx1"/>
          </a:solidFill>
          <a:latin typeface="+mn-lt"/>
          <a:ea typeface="+mn-ea"/>
          <a:cs typeface="+mn-cs"/>
        </a:defRPr>
      </a:lvl7pPr>
      <a:lvl8pPr marL="4725071" algn="l" defTabSz="1350020" rtl="0" eaLnBrk="1" latinLnBrk="0" hangingPunct="1">
        <a:defRPr sz="2658" kern="1200">
          <a:solidFill>
            <a:schemeClr val="tx1"/>
          </a:solidFill>
          <a:latin typeface="+mn-lt"/>
          <a:ea typeface="+mn-ea"/>
          <a:cs typeface="+mn-cs"/>
        </a:defRPr>
      </a:lvl8pPr>
      <a:lvl9pPr marL="5400081" algn="l" defTabSz="1350020" rtl="0" eaLnBrk="1" latinLnBrk="0" hangingPunct="1">
        <a:defRPr sz="265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9" Type="http://schemas.openxmlformats.org/officeDocument/2006/relationships/image" Target="../media/image38.png"/><Relationship Id="rId21" Type="http://schemas.openxmlformats.org/officeDocument/2006/relationships/image" Target="../media/image20.png"/><Relationship Id="rId34" Type="http://schemas.openxmlformats.org/officeDocument/2006/relationships/image" Target="../media/image33.png"/><Relationship Id="rId42" Type="http://schemas.openxmlformats.org/officeDocument/2006/relationships/image" Target="../media/image41.png"/><Relationship Id="rId47" Type="http://schemas.openxmlformats.org/officeDocument/2006/relationships/image" Target="../media/image46.png"/><Relationship Id="rId50" Type="http://schemas.openxmlformats.org/officeDocument/2006/relationships/image" Target="../media/image49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9" Type="http://schemas.openxmlformats.org/officeDocument/2006/relationships/image" Target="../media/image28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32" Type="http://schemas.openxmlformats.org/officeDocument/2006/relationships/image" Target="../media/image31.png"/><Relationship Id="rId37" Type="http://schemas.openxmlformats.org/officeDocument/2006/relationships/image" Target="../media/image36.png"/><Relationship Id="rId40" Type="http://schemas.openxmlformats.org/officeDocument/2006/relationships/image" Target="../media/image39.png"/><Relationship Id="rId45" Type="http://schemas.openxmlformats.org/officeDocument/2006/relationships/image" Target="../media/image44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36" Type="http://schemas.openxmlformats.org/officeDocument/2006/relationships/image" Target="../media/image35.png"/><Relationship Id="rId49" Type="http://schemas.openxmlformats.org/officeDocument/2006/relationships/image" Target="../media/image48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31" Type="http://schemas.openxmlformats.org/officeDocument/2006/relationships/image" Target="../media/image30.png"/><Relationship Id="rId44" Type="http://schemas.openxmlformats.org/officeDocument/2006/relationships/image" Target="../media/image43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Relationship Id="rId30" Type="http://schemas.openxmlformats.org/officeDocument/2006/relationships/image" Target="../media/image29.png"/><Relationship Id="rId35" Type="http://schemas.openxmlformats.org/officeDocument/2006/relationships/image" Target="../media/image34.png"/><Relationship Id="rId43" Type="http://schemas.openxmlformats.org/officeDocument/2006/relationships/image" Target="../media/image42.png"/><Relationship Id="rId48" Type="http://schemas.openxmlformats.org/officeDocument/2006/relationships/image" Target="../media/image47.png"/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33" Type="http://schemas.openxmlformats.org/officeDocument/2006/relationships/image" Target="../media/image32.png"/><Relationship Id="rId38" Type="http://schemas.openxmlformats.org/officeDocument/2006/relationships/image" Target="../media/image37.png"/><Relationship Id="rId46" Type="http://schemas.openxmlformats.org/officeDocument/2006/relationships/image" Target="../media/image45.png"/><Relationship Id="rId20" Type="http://schemas.openxmlformats.org/officeDocument/2006/relationships/image" Target="../media/image19.png"/><Relationship Id="rId41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1.png"/><Relationship Id="rId18" Type="http://schemas.openxmlformats.org/officeDocument/2006/relationships/image" Target="../media/image66.png"/><Relationship Id="rId26" Type="http://schemas.openxmlformats.org/officeDocument/2006/relationships/image" Target="../media/image74.png"/><Relationship Id="rId39" Type="http://schemas.openxmlformats.org/officeDocument/2006/relationships/image" Target="../media/image87.png"/><Relationship Id="rId21" Type="http://schemas.openxmlformats.org/officeDocument/2006/relationships/image" Target="../media/image69.png"/><Relationship Id="rId34" Type="http://schemas.openxmlformats.org/officeDocument/2006/relationships/image" Target="../media/image82.png"/><Relationship Id="rId42" Type="http://schemas.openxmlformats.org/officeDocument/2006/relationships/image" Target="../media/image90.png"/><Relationship Id="rId47" Type="http://schemas.openxmlformats.org/officeDocument/2006/relationships/image" Target="../media/image95.png"/><Relationship Id="rId50" Type="http://schemas.openxmlformats.org/officeDocument/2006/relationships/image" Target="../media/image41.png"/><Relationship Id="rId7" Type="http://schemas.openxmlformats.org/officeDocument/2006/relationships/image" Target="../media/image55.png"/><Relationship Id="rId2" Type="http://schemas.openxmlformats.org/officeDocument/2006/relationships/image" Target="../media/image50.png"/><Relationship Id="rId16" Type="http://schemas.openxmlformats.org/officeDocument/2006/relationships/image" Target="../media/image64.png"/><Relationship Id="rId29" Type="http://schemas.openxmlformats.org/officeDocument/2006/relationships/image" Target="../media/image77.png"/><Relationship Id="rId11" Type="http://schemas.openxmlformats.org/officeDocument/2006/relationships/image" Target="../media/image59.png"/><Relationship Id="rId24" Type="http://schemas.openxmlformats.org/officeDocument/2006/relationships/image" Target="../media/image72.png"/><Relationship Id="rId32" Type="http://schemas.openxmlformats.org/officeDocument/2006/relationships/image" Target="../media/image80.png"/><Relationship Id="rId37" Type="http://schemas.openxmlformats.org/officeDocument/2006/relationships/image" Target="../media/image85.png"/><Relationship Id="rId40" Type="http://schemas.openxmlformats.org/officeDocument/2006/relationships/image" Target="../media/image88.png"/><Relationship Id="rId45" Type="http://schemas.openxmlformats.org/officeDocument/2006/relationships/image" Target="../media/image93.png"/><Relationship Id="rId5" Type="http://schemas.openxmlformats.org/officeDocument/2006/relationships/image" Target="../media/image53.png"/><Relationship Id="rId15" Type="http://schemas.openxmlformats.org/officeDocument/2006/relationships/image" Target="../media/image63.png"/><Relationship Id="rId23" Type="http://schemas.openxmlformats.org/officeDocument/2006/relationships/image" Target="../media/image71.png"/><Relationship Id="rId28" Type="http://schemas.openxmlformats.org/officeDocument/2006/relationships/image" Target="../media/image76.png"/><Relationship Id="rId36" Type="http://schemas.openxmlformats.org/officeDocument/2006/relationships/image" Target="../media/image84.png"/><Relationship Id="rId49" Type="http://schemas.openxmlformats.org/officeDocument/2006/relationships/image" Target="../media/image97.png"/><Relationship Id="rId10" Type="http://schemas.openxmlformats.org/officeDocument/2006/relationships/image" Target="../media/image58.png"/><Relationship Id="rId19" Type="http://schemas.openxmlformats.org/officeDocument/2006/relationships/image" Target="../media/image67.png"/><Relationship Id="rId31" Type="http://schemas.openxmlformats.org/officeDocument/2006/relationships/image" Target="../media/image79.png"/><Relationship Id="rId44" Type="http://schemas.openxmlformats.org/officeDocument/2006/relationships/image" Target="../media/image92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Relationship Id="rId14" Type="http://schemas.openxmlformats.org/officeDocument/2006/relationships/image" Target="../media/image62.png"/><Relationship Id="rId22" Type="http://schemas.openxmlformats.org/officeDocument/2006/relationships/image" Target="../media/image70.png"/><Relationship Id="rId27" Type="http://schemas.openxmlformats.org/officeDocument/2006/relationships/image" Target="../media/image75.png"/><Relationship Id="rId30" Type="http://schemas.openxmlformats.org/officeDocument/2006/relationships/image" Target="../media/image78.png"/><Relationship Id="rId35" Type="http://schemas.openxmlformats.org/officeDocument/2006/relationships/image" Target="../media/image83.png"/><Relationship Id="rId43" Type="http://schemas.openxmlformats.org/officeDocument/2006/relationships/image" Target="../media/image91.png"/><Relationship Id="rId48" Type="http://schemas.openxmlformats.org/officeDocument/2006/relationships/image" Target="../media/image96.png"/><Relationship Id="rId8" Type="http://schemas.openxmlformats.org/officeDocument/2006/relationships/image" Target="../media/image56.png"/><Relationship Id="rId3" Type="http://schemas.openxmlformats.org/officeDocument/2006/relationships/image" Target="../media/image51.png"/><Relationship Id="rId12" Type="http://schemas.openxmlformats.org/officeDocument/2006/relationships/image" Target="../media/image60.png"/><Relationship Id="rId17" Type="http://schemas.openxmlformats.org/officeDocument/2006/relationships/image" Target="../media/image65.png"/><Relationship Id="rId25" Type="http://schemas.openxmlformats.org/officeDocument/2006/relationships/image" Target="../media/image73.png"/><Relationship Id="rId33" Type="http://schemas.openxmlformats.org/officeDocument/2006/relationships/image" Target="../media/image81.png"/><Relationship Id="rId38" Type="http://schemas.openxmlformats.org/officeDocument/2006/relationships/image" Target="../media/image86.png"/><Relationship Id="rId46" Type="http://schemas.openxmlformats.org/officeDocument/2006/relationships/image" Target="../media/image94.png"/><Relationship Id="rId20" Type="http://schemas.openxmlformats.org/officeDocument/2006/relationships/image" Target="../media/image68.png"/><Relationship Id="rId41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9.png"/><Relationship Id="rId18" Type="http://schemas.openxmlformats.org/officeDocument/2006/relationships/image" Target="../media/image114.png"/><Relationship Id="rId26" Type="http://schemas.openxmlformats.org/officeDocument/2006/relationships/image" Target="../media/image122.png"/><Relationship Id="rId39" Type="http://schemas.openxmlformats.org/officeDocument/2006/relationships/image" Target="../media/image134.png"/><Relationship Id="rId21" Type="http://schemas.openxmlformats.org/officeDocument/2006/relationships/image" Target="../media/image117.png"/><Relationship Id="rId34" Type="http://schemas.openxmlformats.org/officeDocument/2006/relationships/image" Target="../media/image41.png"/><Relationship Id="rId42" Type="http://schemas.openxmlformats.org/officeDocument/2006/relationships/image" Target="../media/image137.png"/><Relationship Id="rId47" Type="http://schemas.openxmlformats.org/officeDocument/2006/relationships/image" Target="../media/image142.png"/><Relationship Id="rId50" Type="http://schemas.openxmlformats.org/officeDocument/2006/relationships/image" Target="../media/image145.png"/><Relationship Id="rId7" Type="http://schemas.openxmlformats.org/officeDocument/2006/relationships/image" Target="../media/image103.png"/><Relationship Id="rId2" Type="http://schemas.openxmlformats.org/officeDocument/2006/relationships/image" Target="../media/image98.png"/><Relationship Id="rId16" Type="http://schemas.openxmlformats.org/officeDocument/2006/relationships/image" Target="../media/image112.png"/><Relationship Id="rId29" Type="http://schemas.openxmlformats.org/officeDocument/2006/relationships/image" Target="../media/image125.png"/><Relationship Id="rId11" Type="http://schemas.openxmlformats.org/officeDocument/2006/relationships/image" Target="../media/image107.png"/><Relationship Id="rId24" Type="http://schemas.openxmlformats.org/officeDocument/2006/relationships/image" Target="../media/image120.png"/><Relationship Id="rId32" Type="http://schemas.openxmlformats.org/officeDocument/2006/relationships/image" Target="../media/image128.png"/><Relationship Id="rId37" Type="http://schemas.openxmlformats.org/officeDocument/2006/relationships/image" Target="../media/image132.png"/><Relationship Id="rId40" Type="http://schemas.openxmlformats.org/officeDocument/2006/relationships/image" Target="../media/image135.png"/><Relationship Id="rId45" Type="http://schemas.openxmlformats.org/officeDocument/2006/relationships/image" Target="../media/image140.png"/><Relationship Id="rId5" Type="http://schemas.openxmlformats.org/officeDocument/2006/relationships/image" Target="../media/image101.png"/><Relationship Id="rId15" Type="http://schemas.openxmlformats.org/officeDocument/2006/relationships/image" Target="../media/image111.png"/><Relationship Id="rId23" Type="http://schemas.openxmlformats.org/officeDocument/2006/relationships/image" Target="../media/image119.png"/><Relationship Id="rId28" Type="http://schemas.openxmlformats.org/officeDocument/2006/relationships/image" Target="../media/image124.png"/><Relationship Id="rId36" Type="http://schemas.openxmlformats.org/officeDocument/2006/relationships/image" Target="../media/image131.png"/><Relationship Id="rId49" Type="http://schemas.openxmlformats.org/officeDocument/2006/relationships/image" Target="../media/image144.png"/><Relationship Id="rId10" Type="http://schemas.openxmlformats.org/officeDocument/2006/relationships/image" Target="../media/image106.png"/><Relationship Id="rId19" Type="http://schemas.openxmlformats.org/officeDocument/2006/relationships/image" Target="../media/image115.png"/><Relationship Id="rId31" Type="http://schemas.openxmlformats.org/officeDocument/2006/relationships/image" Target="../media/image127.png"/><Relationship Id="rId44" Type="http://schemas.openxmlformats.org/officeDocument/2006/relationships/image" Target="../media/image139.png"/><Relationship Id="rId4" Type="http://schemas.openxmlformats.org/officeDocument/2006/relationships/image" Target="../media/image100.png"/><Relationship Id="rId9" Type="http://schemas.openxmlformats.org/officeDocument/2006/relationships/image" Target="../media/image105.png"/><Relationship Id="rId14" Type="http://schemas.openxmlformats.org/officeDocument/2006/relationships/image" Target="../media/image110.png"/><Relationship Id="rId22" Type="http://schemas.openxmlformats.org/officeDocument/2006/relationships/image" Target="../media/image118.png"/><Relationship Id="rId27" Type="http://schemas.openxmlformats.org/officeDocument/2006/relationships/image" Target="../media/image123.png"/><Relationship Id="rId30" Type="http://schemas.openxmlformats.org/officeDocument/2006/relationships/image" Target="../media/image126.png"/><Relationship Id="rId35" Type="http://schemas.openxmlformats.org/officeDocument/2006/relationships/image" Target="../media/image130.png"/><Relationship Id="rId43" Type="http://schemas.openxmlformats.org/officeDocument/2006/relationships/image" Target="../media/image138.png"/><Relationship Id="rId48" Type="http://schemas.openxmlformats.org/officeDocument/2006/relationships/image" Target="../media/image143.png"/><Relationship Id="rId8" Type="http://schemas.openxmlformats.org/officeDocument/2006/relationships/image" Target="../media/image104.png"/><Relationship Id="rId3" Type="http://schemas.openxmlformats.org/officeDocument/2006/relationships/image" Target="../media/image99.png"/><Relationship Id="rId12" Type="http://schemas.openxmlformats.org/officeDocument/2006/relationships/image" Target="../media/image108.png"/><Relationship Id="rId17" Type="http://schemas.openxmlformats.org/officeDocument/2006/relationships/image" Target="../media/image113.png"/><Relationship Id="rId25" Type="http://schemas.openxmlformats.org/officeDocument/2006/relationships/image" Target="../media/image121.png"/><Relationship Id="rId33" Type="http://schemas.openxmlformats.org/officeDocument/2006/relationships/image" Target="../media/image129.png"/><Relationship Id="rId38" Type="http://schemas.openxmlformats.org/officeDocument/2006/relationships/image" Target="../media/image133.png"/><Relationship Id="rId46" Type="http://schemas.openxmlformats.org/officeDocument/2006/relationships/image" Target="../media/image141.png"/><Relationship Id="rId20" Type="http://schemas.openxmlformats.org/officeDocument/2006/relationships/image" Target="../media/image116.png"/><Relationship Id="rId41" Type="http://schemas.openxmlformats.org/officeDocument/2006/relationships/image" Target="../media/image1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png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57.png"/><Relationship Id="rId18" Type="http://schemas.openxmlformats.org/officeDocument/2006/relationships/image" Target="../media/image162.png"/><Relationship Id="rId26" Type="http://schemas.openxmlformats.org/officeDocument/2006/relationships/image" Target="../media/image170.png"/><Relationship Id="rId39" Type="http://schemas.openxmlformats.org/officeDocument/2006/relationships/image" Target="../media/image183.png"/><Relationship Id="rId21" Type="http://schemas.openxmlformats.org/officeDocument/2006/relationships/image" Target="../media/image165.png"/><Relationship Id="rId34" Type="http://schemas.openxmlformats.org/officeDocument/2006/relationships/image" Target="../media/image178.png"/><Relationship Id="rId42" Type="http://schemas.openxmlformats.org/officeDocument/2006/relationships/image" Target="../media/image186.png"/><Relationship Id="rId47" Type="http://schemas.openxmlformats.org/officeDocument/2006/relationships/image" Target="../media/image191.png"/><Relationship Id="rId50" Type="http://schemas.openxmlformats.org/officeDocument/2006/relationships/image" Target="../media/image41.png"/><Relationship Id="rId7" Type="http://schemas.openxmlformats.org/officeDocument/2006/relationships/image" Target="../media/image151.png"/><Relationship Id="rId2" Type="http://schemas.openxmlformats.org/officeDocument/2006/relationships/image" Target="../media/image146.png"/><Relationship Id="rId16" Type="http://schemas.openxmlformats.org/officeDocument/2006/relationships/image" Target="../media/image160.png"/><Relationship Id="rId29" Type="http://schemas.openxmlformats.org/officeDocument/2006/relationships/image" Target="../media/image173.png"/><Relationship Id="rId11" Type="http://schemas.openxmlformats.org/officeDocument/2006/relationships/image" Target="../media/image155.png"/><Relationship Id="rId24" Type="http://schemas.openxmlformats.org/officeDocument/2006/relationships/image" Target="../media/image168.png"/><Relationship Id="rId32" Type="http://schemas.openxmlformats.org/officeDocument/2006/relationships/image" Target="../media/image176.png"/><Relationship Id="rId37" Type="http://schemas.openxmlformats.org/officeDocument/2006/relationships/image" Target="../media/image181.png"/><Relationship Id="rId40" Type="http://schemas.openxmlformats.org/officeDocument/2006/relationships/image" Target="../media/image184.png"/><Relationship Id="rId45" Type="http://schemas.openxmlformats.org/officeDocument/2006/relationships/image" Target="../media/image189.png"/><Relationship Id="rId5" Type="http://schemas.openxmlformats.org/officeDocument/2006/relationships/image" Target="../media/image149.png"/><Relationship Id="rId15" Type="http://schemas.openxmlformats.org/officeDocument/2006/relationships/image" Target="../media/image159.png"/><Relationship Id="rId23" Type="http://schemas.openxmlformats.org/officeDocument/2006/relationships/image" Target="../media/image167.png"/><Relationship Id="rId28" Type="http://schemas.openxmlformats.org/officeDocument/2006/relationships/image" Target="../media/image172.png"/><Relationship Id="rId36" Type="http://schemas.openxmlformats.org/officeDocument/2006/relationships/image" Target="../media/image180.png"/><Relationship Id="rId49" Type="http://schemas.openxmlformats.org/officeDocument/2006/relationships/image" Target="../media/image193.png"/><Relationship Id="rId10" Type="http://schemas.openxmlformats.org/officeDocument/2006/relationships/image" Target="../media/image154.png"/><Relationship Id="rId19" Type="http://schemas.openxmlformats.org/officeDocument/2006/relationships/image" Target="../media/image163.png"/><Relationship Id="rId31" Type="http://schemas.openxmlformats.org/officeDocument/2006/relationships/image" Target="../media/image175.png"/><Relationship Id="rId44" Type="http://schemas.openxmlformats.org/officeDocument/2006/relationships/image" Target="../media/image188.png"/><Relationship Id="rId4" Type="http://schemas.openxmlformats.org/officeDocument/2006/relationships/image" Target="../media/image148.png"/><Relationship Id="rId9" Type="http://schemas.openxmlformats.org/officeDocument/2006/relationships/image" Target="../media/image153.png"/><Relationship Id="rId14" Type="http://schemas.openxmlformats.org/officeDocument/2006/relationships/image" Target="../media/image158.png"/><Relationship Id="rId22" Type="http://schemas.openxmlformats.org/officeDocument/2006/relationships/image" Target="../media/image166.png"/><Relationship Id="rId27" Type="http://schemas.openxmlformats.org/officeDocument/2006/relationships/image" Target="../media/image171.png"/><Relationship Id="rId30" Type="http://schemas.openxmlformats.org/officeDocument/2006/relationships/image" Target="../media/image174.png"/><Relationship Id="rId35" Type="http://schemas.openxmlformats.org/officeDocument/2006/relationships/image" Target="../media/image179.png"/><Relationship Id="rId43" Type="http://schemas.openxmlformats.org/officeDocument/2006/relationships/image" Target="../media/image187.png"/><Relationship Id="rId48" Type="http://schemas.openxmlformats.org/officeDocument/2006/relationships/image" Target="../media/image192.png"/><Relationship Id="rId8" Type="http://schemas.openxmlformats.org/officeDocument/2006/relationships/image" Target="../media/image152.png"/><Relationship Id="rId3" Type="http://schemas.openxmlformats.org/officeDocument/2006/relationships/image" Target="../media/image147.png"/><Relationship Id="rId12" Type="http://schemas.openxmlformats.org/officeDocument/2006/relationships/image" Target="../media/image156.png"/><Relationship Id="rId17" Type="http://schemas.openxmlformats.org/officeDocument/2006/relationships/image" Target="../media/image161.png"/><Relationship Id="rId25" Type="http://schemas.openxmlformats.org/officeDocument/2006/relationships/image" Target="../media/image169.png"/><Relationship Id="rId33" Type="http://schemas.openxmlformats.org/officeDocument/2006/relationships/image" Target="../media/image177.png"/><Relationship Id="rId38" Type="http://schemas.openxmlformats.org/officeDocument/2006/relationships/image" Target="../media/image182.png"/><Relationship Id="rId46" Type="http://schemas.openxmlformats.org/officeDocument/2006/relationships/image" Target="../media/image190.png"/><Relationship Id="rId20" Type="http://schemas.openxmlformats.org/officeDocument/2006/relationships/image" Target="../media/image164.png"/><Relationship Id="rId41" Type="http://schemas.openxmlformats.org/officeDocument/2006/relationships/image" Target="../media/image1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矩形 63">
            <a:extLst>
              <a:ext uri="{FF2B5EF4-FFF2-40B4-BE49-F238E27FC236}">
                <a16:creationId xmlns:a16="http://schemas.microsoft.com/office/drawing/2014/main" id="{91144D87-8C6F-4C4A-8D04-3B44A086A52D}"/>
              </a:ext>
            </a:extLst>
          </p:cNvPr>
          <p:cNvSpPr/>
          <p:nvPr/>
        </p:nvSpPr>
        <p:spPr>
          <a:xfrm>
            <a:off x="935436" y="1511547"/>
            <a:ext cx="16255603" cy="82088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39" dirty="0"/>
          </a:p>
        </p:txBody>
      </p:sp>
      <p:pic>
        <p:nvPicPr>
          <p:cNvPr id="184" name="图片 183">
            <a:extLst>
              <a:ext uri="{FF2B5EF4-FFF2-40B4-BE49-F238E27FC236}">
                <a16:creationId xmlns:a16="http://schemas.microsoft.com/office/drawing/2014/main" id="{9BF03B90-3D5A-5DBC-D667-31C4A6F394B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11699" y="6696113"/>
            <a:ext cx="1349370" cy="792000"/>
          </a:xfrm>
          <a:prstGeom prst="rect">
            <a:avLst/>
          </a:prstGeom>
        </p:spPr>
      </p:pic>
      <p:pic>
        <p:nvPicPr>
          <p:cNvPr id="185" name="图片 184">
            <a:extLst>
              <a:ext uri="{FF2B5EF4-FFF2-40B4-BE49-F238E27FC236}">
                <a16:creationId xmlns:a16="http://schemas.microsoft.com/office/drawing/2014/main" id="{4161B0A1-10F9-24DD-424A-460D4766696A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90637" y="6696113"/>
            <a:ext cx="1349370" cy="792000"/>
          </a:xfrm>
          <a:prstGeom prst="rect">
            <a:avLst/>
          </a:prstGeom>
        </p:spPr>
      </p:pic>
      <p:pic>
        <p:nvPicPr>
          <p:cNvPr id="193" name="图片 192">
            <a:extLst>
              <a:ext uri="{FF2B5EF4-FFF2-40B4-BE49-F238E27FC236}">
                <a16:creationId xmlns:a16="http://schemas.microsoft.com/office/drawing/2014/main" id="{0C35E831-EFBB-DFCA-70FB-DB476C9F1602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69575" y="6696113"/>
            <a:ext cx="1349370" cy="792000"/>
          </a:xfrm>
          <a:prstGeom prst="rect">
            <a:avLst/>
          </a:prstGeom>
        </p:spPr>
      </p:pic>
      <p:pic>
        <p:nvPicPr>
          <p:cNvPr id="194" name="图片 193">
            <a:extLst>
              <a:ext uri="{FF2B5EF4-FFF2-40B4-BE49-F238E27FC236}">
                <a16:creationId xmlns:a16="http://schemas.microsoft.com/office/drawing/2014/main" id="{A2243A83-4DDD-B4E0-75D5-7C2BFAA89F76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48513" y="6696113"/>
            <a:ext cx="1349370" cy="792000"/>
          </a:xfrm>
          <a:prstGeom prst="rect">
            <a:avLst/>
          </a:prstGeom>
        </p:spPr>
      </p:pic>
      <p:pic>
        <p:nvPicPr>
          <p:cNvPr id="195" name="图片 194">
            <a:extLst>
              <a:ext uri="{FF2B5EF4-FFF2-40B4-BE49-F238E27FC236}">
                <a16:creationId xmlns:a16="http://schemas.microsoft.com/office/drawing/2014/main" id="{8D2F8F73-D378-41A8-1735-63D76E445820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27451" y="6696113"/>
            <a:ext cx="1349370" cy="792000"/>
          </a:xfrm>
          <a:prstGeom prst="rect">
            <a:avLst/>
          </a:prstGeom>
        </p:spPr>
      </p:pic>
      <p:pic>
        <p:nvPicPr>
          <p:cNvPr id="196" name="图片 195">
            <a:extLst>
              <a:ext uri="{FF2B5EF4-FFF2-40B4-BE49-F238E27FC236}">
                <a16:creationId xmlns:a16="http://schemas.microsoft.com/office/drawing/2014/main" id="{814C79D0-6988-A93C-8D2E-D01F8F5FA58D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06389" y="6696113"/>
            <a:ext cx="1349370" cy="792000"/>
          </a:xfrm>
          <a:prstGeom prst="rect">
            <a:avLst/>
          </a:prstGeom>
        </p:spPr>
      </p:pic>
      <p:pic>
        <p:nvPicPr>
          <p:cNvPr id="197" name="图片 196">
            <a:extLst>
              <a:ext uri="{FF2B5EF4-FFF2-40B4-BE49-F238E27FC236}">
                <a16:creationId xmlns:a16="http://schemas.microsoft.com/office/drawing/2014/main" id="{E1C8AE8E-19C9-A653-1F1E-BD9BF07764FE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85327" y="6696113"/>
            <a:ext cx="1349370" cy="792000"/>
          </a:xfrm>
          <a:prstGeom prst="rect">
            <a:avLst/>
          </a:prstGeom>
        </p:spPr>
      </p:pic>
      <p:pic>
        <p:nvPicPr>
          <p:cNvPr id="198" name="图片 197">
            <a:extLst>
              <a:ext uri="{FF2B5EF4-FFF2-40B4-BE49-F238E27FC236}">
                <a16:creationId xmlns:a16="http://schemas.microsoft.com/office/drawing/2014/main" id="{FC27FD32-A0CA-643F-A6EC-DED0B686A412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364265" y="6696113"/>
            <a:ext cx="1349370" cy="792000"/>
          </a:xfrm>
          <a:prstGeom prst="rect">
            <a:avLst/>
          </a:prstGeom>
        </p:spPr>
      </p:pic>
      <p:pic>
        <p:nvPicPr>
          <p:cNvPr id="175" name="图片 174">
            <a:extLst>
              <a:ext uri="{FF2B5EF4-FFF2-40B4-BE49-F238E27FC236}">
                <a16:creationId xmlns:a16="http://schemas.microsoft.com/office/drawing/2014/main" id="{487A5004-6D59-1B31-AC1B-EB801074F91C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11699" y="5327961"/>
            <a:ext cx="1349370" cy="792000"/>
          </a:xfrm>
          <a:prstGeom prst="rect">
            <a:avLst/>
          </a:prstGeom>
        </p:spPr>
      </p:pic>
      <p:pic>
        <p:nvPicPr>
          <p:cNvPr id="176" name="图片 175">
            <a:extLst>
              <a:ext uri="{FF2B5EF4-FFF2-40B4-BE49-F238E27FC236}">
                <a16:creationId xmlns:a16="http://schemas.microsoft.com/office/drawing/2014/main" id="{4B1C4860-FD37-23B1-32D7-ED36DCAF83ED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93090" y="5327961"/>
            <a:ext cx="1349370" cy="792000"/>
          </a:xfrm>
          <a:prstGeom prst="rect">
            <a:avLst/>
          </a:prstGeom>
        </p:spPr>
      </p:pic>
      <p:pic>
        <p:nvPicPr>
          <p:cNvPr id="177" name="图片 176">
            <a:extLst>
              <a:ext uri="{FF2B5EF4-FFF2-40B4-BE49-F238E27FC236}">
                <a16:creationId xmlns:a16="http://schemas.microsoft.com/office/drawing/2014/main" id="{34E96FBC-5106-01CC-D5CB-F6B277E1CB98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74481" y="5327961"/>
            <a:ext cx="1349370" cy="792000"/>
          </a:xfrm>
          <a:prstGeom prst="rect">
            <a:avLst/>
          </a:prstGeom>
        </p:spPr>
      </p:pic>
      <p:pic>
        <p:nvPicPr>
          <p:cNvPr id="178" name="图片 177">
            <a:extLst>
              <a:ext uri="{FF2B5EF4-FFF2-40B4-BE49-F238E27FC236}">
                <a16:creationId xmlns:a16="http://schemas.microsoft.com/office/drawing/2014/main" id="{10621311-7D8F-AB4E-09EA-D71B0212B40C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55872" y="5327961"/>
            <a:ext cx="1349370" cy="792000"/>
          </a:xfrm>
          <a:prstGeom prst="rect">
            <a:avLst/>
          </a:prstGeom>
        </p:spPr>
      </p:pic>
      <p:pic>
        <p:nvPicPr>
          <p:cNvPr id="179" name="图片 178">
            <a:extLst>
              <a:ext uri="{FF2B5EF4-FFF2-40B4-BE49-F238E27FC236}">
                <a16:creationId xmlns:a16="http://schemas.microsoft.com/office/drawing/2014/main" id="{C49FC44B-86D0-BB7F-36D0-462FC481F7DA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37263" y="5327961"/>
            <a:ext cx="1349370" cy="792000"/>
          </a:xfrm>
          <a:prstGeom prst="rect">
            <a:avLst/>
          </a:prstGeom>
        </p:spPr>
      </p:pic>
      <p:pic>
        <p:nvPicPr>
          <p:cNvPr id="180" name="图片 179">
            <a:extLst>
              <a:ext uri="{FF2B5EF4-FFF2-40B4-BE49-F238E27FC236}">
                <a16:creationId xmlns:a16="http://schemas.microsoft.com/office/drawing/2014/main" id="{A5A57E13-65D9-6044-22D6-07047EAB34F1}"/>
              </a:ext>
            </a:extLst>
          </p:cNvPr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18654" y="5327961"/>
            <a:ext cx="1349370" cy="792000"/>
          </a:xfrm>
          <a:prstGeom prst="rect">
            <a:avLst/>
          </a:prstGeom>
        </p:spPr>
      </p:pic>
      <p:pic>
        <p:nvPicPr>
          <p:cNvPr id="181" name="图片 180">
            <a:extLst>
              <a:ext uri="{FF2B5EF4-FFF2-40B4-BE49-F238E27FC236}">
                <a16:creationId xmlns:a16="http://schemas.microsoft.com/office/drawing/2014/main" id="{719F4D61-4305-2A95-EE95-89928DC4D6C9}"/>
              </a:ext>
            </a:extLst>
          </p:cNvPr>
          <p:cNvPicPr>
            <a:picLocks noChangeAspect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00045" y="5327961"/>
            <a:ext cx="1349370" cy="792000"/>
          </a:xfrm>
          <a:prstGeom prst="rect">
            <a:avLst/>
          </a:prstGeom>
        </p:spPr>
      </p:pic>
      <p:pic>
        <p:nvPicPr>
          <p:cNvPr id="182" name="图片 181">
            <a:extLst>
              <a:ext uri="{FF2B5EF4-FFF2-40B4-BE49-F238E27FC236}">
                <a16:creationId xmlns:a16="http://schemas.microsoft.com/office/drawing/2014/main" id="{DC7B5588-5C1E-1411-48A8-887AEB75519E}"/>
              </a:ext>
            </a:extLst>
          </p:cNvPr>
          <p:cNvPicPr>
            <a:picLocks noChangeAspect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381435" y="5327961"/>
            <a:ext cx="1349370" cy="792000"/>
          </a:xfrm>
          <a:prstGeom prst="rect">
            <a:avLst/>
          </a:prstGeom>
        </p:spPr>
      </p:pic>
      <p:pic>
        <p:nvPicPr>
          <p:cNvPr id="144" name="图片 143">
            <a:extLst>
              <a:ext uri="{FF2B5EF4-FFF2-40B4-BE49-F238E27FC236}">
                <a16:creationId xmlns:a16="http://schemas.microsoft.com/office/drawing/2014/main" id="{4E06B33A-7BD5-182C-87C6-4D3A018C2934}"/>
              </a:ext>
            </a:extLst>
          </p:cNvPr>
          <p:cNvPicPr>
            <a:picLocks noChangeAspect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11699" y="4247841"/>
            <a:ext cx="1349370" cy="792000"/>
          </a:xfrm>
          <a:prstGeom prst="rect">
            <a:avLst/>
          </a:prstGeom>
        </p:spPr>
      </p:pic>
      <p:pic>
        <p:nvPicPr>
          <p:cNvPr id="145" name="图片 144">
            <a:extLst>
              <a:ext uri="{FF2B5EF4-FFF2-40B4-BE49-F238E27FC236}">
                <a16:creationId xmlns:a16="http://schemas.microsoft.com/office/drawing/2014/main" id="{E83C11BF-8518-31E3-2498-F95DD80875E8}"/>
              </a:ext>
            </a:extLst>
          </p:cNvPr>
          <p:cNvPicPr>
            <a:picLocks noChangeAspect="1"/>
          </p:cNvPicPr>
          <p:nvPr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93090" y="4247841"/>
            <a:ext cx="1349370" cy="792000"/>
          </a:xfrm>
          <a:prstGeom prst="rect">
            <a:avLst/>
          </a:prstGeom>
        </p:spPr>
      </p:pic>
      <p:pic>
        <p:nvPicPr>
          <p:cNvPr id="168" name="图片 167">
            <a:extLst>
              <a:ext uri="{FF2B5EF4-FFF2-40B4-BE49-F238E27FC236}">
                <a16:creationId xmlns:a16="http://schemas.microsoft.com/office/drawing/2014/main" id="{0817BE7A-0A49-9277-5401-0DFD2D02533B}"/>
              </a:ext>
            </a:extLst>
          </p:cNvPr>
          <p:cNvPicPr>
            <a:picLocks noChangeAspect="1"/>
          </p:cNvPicPr>
          <p:nvPr/>
        </p:nvPicPr>
        <p:blipFill>
          <a:blip r:embed="rId2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74481" y="4247841"/>
            <a:ext cx="1349370" cy="792000"/>
          </a:xfrm>
          <a:prstGeom prst="rect">
            <a:avLst/>
          </a:prstGeom>
        </p:spPr>
      </p:pic>
      <p:pic>
        <p:nvPicPr>
          <p:cNvPr id="169" name="图片 168">
            <a:extLst>
              <a:ext uri="{FF2B5EF4-FFF2-40B4-BE49-F238E27FC236}">
                <a16:creationId xmlns:a16="http://schemas.microsoft.com/office/drawing/2014/main" id="{EF2C5716-FB59-FD87-0ED8-AB4C716B2AA6}"/>
              </a:ext>
            </a:extLst>
          </p:cNvPr>
          <p:cNvPicPr>
            <a:picLocks noChangeAspect="1"/>
          </p:cNvPicPr>
          <p:nvPr/>
        </p:nvPicPr>
        <p:blipFill>
          <a:blip r:embed="rId2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55872" y="4247841"/>
            <a:ext cx="1349370" cy="792000"/>
          </a:xfrm>
          <a:prstGeom prst="rect">
            <a:avLst/>
          </a:prstGeom>
        </p:spPr>
      </p:pic>
      <p:pic>
        <p:nvPicPr>
          <p:cNvPr id="170" name="图片 169">
            <a:extLst>
              <a:ext uri="{FF2B5EF4-FFF2-40B4-BE49-F238E27FC236}">
                <a16:creationId xmlns:a16="http://schemas.microsoft.com/office/drawing/2014/main" id="{71FA0650-6C0F-383F-BD5E-8AD222B7DCDA}"/>
              </a:ext>
            </a:extLst>
          </p:cNvPr>
          <p:cNvPicPr>
            <a:picLocks noChangeAspect="1"/>
          </p:cNvPicPr>
          <p:nvPr/>
        </p:nvPicPr>
        <p:blipFill>
          <a:blip r:embed="rId2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37263" y="4247841"/>
            <a:ext cx="1349370" cy="792000"/>
          </a:xfrm>
          <a:prstGeom prst="rect">
            <a:avLst/>
          </a:prstGeom>
        </p:spPr>
      </p:pic>
      <p:pic>
        <p:nvPicPr>
          <p:cNvPr id="171" name="图片 170">
            <a:extLst>
              <a:ext uri="{FF2B5EF4-FFF2-40B4-BE49-F238E27FC236}">
                <a16:creationId xmlns:a16="http://schemas.microsoft.com/office/drawing/2014/main" id="{ACEDFFEB-13A0-BFCC-8460-496A18004B0C}"/>
              </a:ext>
            </a:extLst>
          </p:cNvPr>
          <p:cNvPicPr>
            <a:picLocks noChangeAspect="1"/>
          </p:cNvPicPr>
          <p:nvPr/>
        </p:nvPicPr>
        <p:blipFill>
          <a:blip r:embed="rId2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18654" y="4247841"/>
            <a:ext cx="1349370" cy="792000"/>
          </a:xfrm>
          <a:prstGeom prst="rect">
            <a:avLst/>
          </a:prstGeom>
        </p:spPr>
      </p:pic>
      <p:pic>
        <p:nvPicPr>
          <p:cNvPr id="172" name="图片 171">
            <a:extLst>
              <a:ext uri="{FF2B5EF4-FFF2-40B4-BE49-F238E27FC236}">
                <a16:creationId xmlns:a16="http://schemas.microsoft.com/office/drawing/2014/main" id="{0A3539AB-823A-B661-4495-41ECC1113281}"/>
              </a:ext>
            </a:extLst>
          </p:cNvPr>
          <p:cNvPicPr>
            <a:picLocks noChangeAspect="1"/>
          </p:cNvPicPr>
          <p:nvPr/>
        </p:nvPicPr>
        <p:blipFill>
          <a:blip r:embed="rId2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00045" y="4247841"/>
            <a:ext cx="1349370" cy="792000"/>
          </a:xfrm>
          <a:prstGeom prst="rect">
            <a:avLst/>
          </a:prstGeom>
        </p:spPr>
      </p:pic>
      <p:pic>
        <p:nvPicPr>
          <p:cNvPr id="173" name="图片 172">
            <a:extLst>
              <a:ext uri="{FF2B5EF4-FFF2-40B4-BE49-F238E27FC236}">
                <a16:creationId xmlns:a16="http://schemas.microsoft.com/office/drawing/2014/main" id="{E0685A3D-643F-AF78-430C-54DE541300EB}"/>
              </a:ext>
            </a:extLst>
          </p:cNvPr>
          <p:cNvPicPr>
            <a:picLocks noChangeAspect="1"/>
          </p:cNvPicPr>
          <p:nvPr/>
        </p:nvPicPr>
        <p:blipFill>
          <a:blip r:embed="rId2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381435" y="4247841"/>
            <a:ext cx="1349370" cy="792000"/>
          </a:xfrm>
          <a:prstGeom prst="rect">
            <a:avLst/>
          </a:prstGeom>
        </p:spPr>
      </p:pic>
      <p:pic>
        <p:nvPicPr>
          <p:cNvPr id="106" name="图片 105">
            <a:extLst>
              <a:ext uri="{FF2B5EF4-FFF2-40B4-BE49-F238E27FC236}">
                <a16:creationId xmlns:a16="http://schemas.microsoft.com/office/drawing/2014/main" id="{FF79F974-4746-2FF9-908F-0D4DBD61D829}"/>
              </a:ext>
            </a:extLst>
          </p:cNvPr>
          <p:cNvPicPr>
            <a:picLocks noChangeAspect="1"/>
          </p:cNvPicPr>
          <p:nvPr/>
        </p:nvPicPr>
        <p:blipFill>
          <a:blip r:embed="rId2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92796" y="1727473"/>
            <a:ext cx="1349370" cy="792000"/>
          </a:xfrm>
          <a:prstGeom prst="rect">
            <a:avLst/>
          </a:prstGeom>
        </p:spPr>
      </p:pic>
      <p:pic>
        <p:nvPicPr>
          <p:cNvPr id="121" name="图片 120">
            <a:extLst>
              <a:ext uri="{FF2B5EF4-FFF2-40B4-BE49-F238E27FC236}">
                <a16:creationId xmlns:a16="http://schemas.microsoft.com/office/drawing/2014/main" id="{3EE10006-4186-9ADB-769B-BFAC99812850}"/>
              </a:ext>
            </a:extLst>
          </p:cNvPr>
          <p:cNvPicPr>
            <a:picLocks noChangeAspect="1"/>
          </p:cNvPicPr>
          <p:nvPr/>
        </p:nvPicPr>
        <p:blipFill>
          <a:blip r:embed="rId2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74187" y="1727473"/>
            <a:ext cx="1349370" cy="792000"/>
          </a:xfrm>
          <a:prstGeom prst="rect">
            <a:avLst/>
          </a:prstGeom>
        </p:spPr>
      </p:pic>
      <p:pic>
        <p:nvPicPr>
          <p:cNvPr id="122" name="图片 121">
            <a:extLst>
              <a:ext uri="{FF2B5EF4-FFF2-40B4-BE49-F238E27FC236}">
                <a16:creationId xmlns:a16="http://schemas.microsoft.com/office/drawing/2014/main" id="{8102AD9D-2366-6C39-BDFC-7BA2579D1F2C}"/>
              </a:ext>
            </a:extLst>
          </p:cNvPr>
          <p:cNvPicPr>
            <a:picLocks noChangeAspect="1"/>
          </p:cNvPicPr>
          <p:nvPr/>
        </p:nvPicPr>
        <p:blipFill>
          <a:blip r:embed="rId2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55578" y="1727473"/>
            <a:ext cx="1349370" cy="792000"/>
          </a:xfrm>
          <a:prstGeom prst="rect">
            <a:avLst/>
          </a:prstGeom>
        </p:spPr>
      </p:pic>
      <p:pic>
        <p:nvPicPr>
          <p:cNvPr id="123" name="图片 122">
            <a:extLst>
              <a:ext uri="{FF2B5EF4-FFF2-40B4-BE49-F238E27FC236}">
                <a16:creationId xmlns:a16="http://schemas.microsoft.com/office/drawing/2014/main" id="{4637BB61-C402-B004-0145-95E1479564B7}"/>
              </a:ext>
            </a:extLst>
          </p:cNvPr>
          <p:cNvPicPr>
            <a:picLocks noChangeAspect="1"/>
          </p:cNvPicPr>
          <p:nvPr/>
        </p:nvPicPr>
        <p:blipFill>
          <a:blip r:embed="rId2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36969" y="1727473"/>
            <a:ext cx="1349370" cy="792000"/>
          </a:xfrm>
          <a:prstGeom prst="rect">
            <a:avLst/>
          </a:prstGeom>
        </p:spPr>
      </p:pic>
      <p:pic>
        <p:nvPicPr>
          <p:cNvPr id="124" name="图片 123">
            <a:extLst>
              <a:ext uri="{FF2B5EF4-FFF2-40B4-BE49-F238E27FC236}">
                <a16:creationId xmlns:a16="http://schemas.microsoft.com/office/drawing/2014/main" id="{10FCC9A1-585D-A772-8AED-ABD441019B67}"/>
              </a:ext>
            </a:extLst>
          </p:cNvPr>
          <p:cNvPicPr>
            <a:picLocks noChangeAspect="1"/>
          </p:cNvPicPr>
          <p:nvPr/>
        </p:nvPicPr>
        <p:blipFill>
          <a:blip r:embed="rId3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18360" y="1727473"/>
            <a:ext cx="1349370" cy="792000"/>
          </a:xfrm>
          <a:prstGeom prst="rect">
            <a:avLst/>
          </a:prstGeom>
        </p:spPr>
      </p:pic>
      <p:pic>
        <p:nvPicPr>
          <p:cNvPr id="125" name="图片 124">
            <a:extLst>
              <a:ext uri="{FF2B5EF4-FFF2-40B4-BE49-F238E27FC236}">
                <a16:creationId xmlns:a16="http://schemas.microsoft.com/office/drawing/2014/main" id="{73767362-82AD-7C18-D0F7-54B1E09E9701}"/>
              </a:ext>
            </a:extLst>
          </p:cNvPr>
          <p:cNvPicPr>
            <a:picLocks noChangeAspect="1"/>
          </p:cNvPicPr>
          <p:nvPr/>
        </p:nvPicPr>
        <p:blipFill>
          <a:blip r:embed="rId3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9751" y="1727473"/>
            <a:ext cx="1349370" cy="792000"/>
          </a:xfrm>
          <a:prstGeom prst="rect">
            <a:avLst/>
          </a:prstGeom>
        </p:spPr>
      </p:pic>
      <p:pic>
        <p:nvPicPr>
          <p:cNvPr id="126" name="图片 125">
            <a:extLst>
              <a:ext uri="{FF2B5EF4-FFF2-40B4-BE49-F238E27FC236}">
                <a16:creationId xmlns:a16="http://schemas.microsoft.com/office/drawing/2014/main" id="{70EC9DEE-0FA5-A8CE-C38A-21D58EF316DB}"/>
              </a:ext>
            </a:extLst>
          </p:cNvPr>
          <p:cNvPicPr>
            <a:picLocks noChangeAspect="1"/>
          </p:cNvPicPr>
          <p:nvPr/>
        </p:nvPicPr>
        <p:blipFill>
          <a:blip r:embed="rId3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81142" y="1727473"/>
            <a:ext cx="1349370" cy="792000"/>
          </a:xfrm>
          <a:prstGeom prst="rect">
            <a:avLst/>
          </a:prstGeom>
        </p:spPr>
      </p:pic>
      <p:pic>
        <p:nvPicPr>
          <p:cNvPr id="133" name="图片 132">
            <a:extLst>
              <a:ext uri="{FF2B5EF4-FFF2-40B4-BE49-F238E27FC236}">
                <a16:creationId xmlns:a16="http://schemas.microsoft.com/office/drawing/2014/main" id="{9A799B52-5D09-AD5C-1615-142129FF2BA6}"/>
              </a:ext>
            </a:extLst>
          </p:cNvPr>
          <p:cNvPicPr>
            <a:picLocks noChangeAspect="1"/>
          </p:cNvPicPr>
          <p:nvPr/>
        </p:nvPicPr>
        <p:blipFill>
          <a:blip r:embed="rId3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362532" y="1727473"/>
            <a:ext cx="1349370" cy="792000"/>
          </a:xfrm>
          <a:prstGeom prst="rect">
            <a:avLst/>
          </a:prstGeom>
        </p:spPr>
      </p:pic>
      <p:pic>
        <p:nvPicPr>
          <p:cNvPr id="135" name="图片 134">
            <a:extLst>
              <a:ext uri="{FF2B5EF4-FFF2-40B4-BE49-F238E27FC236}">
                <a16:creationId xmlns:a16="http://schemas.microsoft.com/office/drawing/2014/main" id="{EBC90F10-528A-A7C5-F6FA-015712C45C63}"/>
              </a:ext>
            </a:extLst>
          </p:cNvPr>
          <p:cNvPicPr>
            <a:picLocks noChangeAspect="1"/>
          </p:cNvPicPr>
          <p:nvPr/>
        </p:nvPicPr>
        <p:blipFill>
          <a:blip r:embed="rId3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92796" y="2807681"/>
            <a:ext cx="1349370" cy="792000"/>
          </a:xfrm>
          <a:prstGeom prst="rect">
            <a:avLst/>
          </a:prstGeom>
        </p:spPr>
      </p:pic>
      <p:pic>
        <p:nvPicPr>
          <p:cNvPr id="136" name="图片 135">
            <a:extLst>
              <a:ext uri="{FF2B5EF4-FFF2-40B4-BE49-F238E27FC236}">
                <a16:creationId xmlns:a16="http://schemas.microsoft.com/office/drawing/2014/main" id="{6227BE05-2691-E16E-F57E-5283A3FB6698}"/>
              </a:ext>
            </a:extLst>
          </p:cNvPr>
          <p:cNvPicPr>
            <a:picLocks noChangeAspect="1"/>
          </p:cNvPicPr>
          <p:nvPr/>
        </p:nvPicPr>
        <p:blipFill>
          <a:blip r:embed="rId3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74187" y="2807681"/>
            <a:ext cx="1349370" cy="792000"/>
          </a:xfrm>
          <a:prstGeom prst="rect">
            <a:avLst/>
          </a:prstGeom>
        </p:spPr>
      </p:pic>
      <p:pic>
        <p:nvPicPr>
          <p:cNvPr id="137" name="图片 136">
            <a:extLst>
              <a:ext uri="{FF2B5EF4-FFF2-40B4-BE49-F238E27FC236}">
                <a16:creationId xmlns:a16="http://schemas.microsoft.com/office/drawing/2014/main" id="{E83E30E5-AE18-D2DB-6B8A-22FF534987E0}"/>
              </a:ext>
            </a:extLst>
          </p:cNvPr>
          <p:cNvPicPr>
            <a:picLocks noChangeAspect="1"/>
          </p:cNvPicPr>
          <p:nvPr/>
        </p:nvPicPr>
        <p:blipFill>
          <a:blip r:embed="rId3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55578" y="2807681"/>
            <a:ext cx="1349370" cy="792000"/>
          </a:xfrm>
          <a:prstGeom prst="rect">
            <a:avLst/>
          </a:prstGeom>
        </p:spPr>
      </p:pic>
      <p:pic>
        <p:nvPicPr>
          <p:cNvPr id="138" name="图片 137">
            <a:extLst>
              <a:ext uri="{FF2B5EF4-FFF2-40B4-BE49-F238E27FC236}">
                <a16:creationId xmlns:a16="http://schemas.microsoft.com/office/drawing/2014/main" id="{6DCE9573-CB40-4787-C6F2-862D2721F311}"/>
              </a:ext>
            </a:extLst>
          </p:cNvPr>
          <p:cNvPicPr>
            <a:picLocks noChangeAspect="1"/>
          </p:cNvPicPr>
          <p:nvPr/>
        </p:nvPicPr>
        <p:blipFill>
          <a:blip r:embed="rId3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36969" y="2807681"/>
            <a:ext cx="1349370" cy="792000"/>
          </a:xfrm>
          <a:prstGeom prst="rect">
            <a:avLst/>
          </a:prstGeom>
        </p:spPr>
      </p:pic>
      <p:pic>
        <p:nvPicPr>
          <p:cNvPr id="139" name="图片 138">
            <a:extLst>
              <a:ext uri="{FF2B5EF4-FFF2-40B4-BE49-F238E27FC236}">
                <a16:creationId xmlns:a16="http://schemas.microsoft.com/office/drawing/2014/main" id="{CA313255-4C6C-7B6F-D098-431445351748}"/>
              </a:ext>
            </a:extLst>
          </p:cNvPr>
          <p:cNvPicPr>
            <a:picLocks noChangeAspect="1"/>
          </p:cNvPicPr>
          <p:nvPr/>
        </p:nvPicPr>
        <p:blipFill>
          <a:blip r:embed="rId3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18360" y="2807681"/>
            <a:ext cx="1349370" cy="792000"/>
          </a:xfrm>
          <a:prstGeom prst="rect">
            <a:avLst/>
          </a:prstGeom>
        </p:spPr>
      </p:pic>
      <p:pic>
        <p:nvPicPr>
          <p:cNvPr id="140" name="图片 139">
            <a:extLst>
              <a:ext uri="{FF2B5EF4-FFF2-40B4-BE49-F238E27FC236}">
                <a16:creationId xmlns:a16="http://schemas.microsoft.com/office/drawing/2014/main" id="{62E2F679-6555-4B43-7F7E-4B8F1AB4BE6F}"/>
              </a:ext>
            </a:extLst>
          </p:cNvPr>
          <p:cNvPicPr>
            <a:picLocks noChangeAspect="1"/>
          </p:cNvPicPr>
          <p:nvPr/>
        </p:nvPicPr>
        <p:blipFill>
          <a:blip r:embed="rId3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9751" y="2807681"/>
            <a:ext cx="1349370" cy="792000"/>
          </a:xfrm>
          <a:prstGeom prst="rect">
            <a:avLst/>
          </a:prstGeom>
        </p:spPr>
      </p:pic>
      <p:pic>
        <p:nvPicPr>
          <p:cNvPr id="141" name="图片 140">
            <a:extLst>
              <a:ext uri="{FF2B5EF4-FFF2-40B4-BE49-F238E27FC236}">
                <a16:creationId xmlns:a16="http://schemas.microsoft.com/office/drawing/2014/main" id="{3E42B37B-B357-8999-1C39-C268172D8C98}"/>
              </a:ext>
            </a:extLst>
          </p:cNvPr>
          <p:cNvPicPr>
            <a:picLocks noChangeAspect="1"/>
          </p:cNvPicPr>
          <p:nvPr/>
        </p:nvPicPr>
        <p:blipFill>
          <a:blip r:embed="rId4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81142" y="2807681"/>
            <a:ext cx="1349370" cy="792000"/>
          </a:xfrm>
          <a:prstGeom prst="rect">
            <a:avLst/>
          </a:prstGeom>
        </p:spPr>
      </p:pic>
      <p:pic>
        <p:nvPicPr>
          <p:cNvPr id="142" name="图片 141">
            <a:extLst>
              <a:ext uri="{FF2B5EF4-FFF2-40B4-BE49-F238E27FC236}">
                <a16:creationId xmlns:a16="http://schemas.microsoft.com/office/drawing/2014/main" id="{E5320087-F940-39FA-DC46-894825D38E17}"/>
              </a:ext>
            </a:extLst>
          </p:cNvPr>
          <p:cNvPicPr>
            <a:picLocks noChangeAspect="1"/>
          </p:cNvPicPr>
          <p:nvPr/>
        </p:nvPicPr>
        <p:blipFill>
          <a:blip r:embed="rId4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362532" y="2807681"/>
            <a:ext cx="1349370" cy="792000"/>
          </a:xfrm>
          <a:prstGeom prst="rect">
            <a:avLst/>
          </a:prstGeom>
        </p:spPr>
      </p:pic>
      <p:sp>
        <p:nvSpPr>
          <p:cNvPr id="51" name="文本框 50">
            <a:extLst>
              <a:ext uri="{FF2B5EF4-FFF2-40B4-BE49-F238E27FC236}">
                <a16:creationId xmlns:a16="http://schemas.microsoft.com/office/drawing/2014/main" id="{5A645EE8-80E9-40CD-95B9-9C00D19705A1}"/>
              </a:ext>
            </a:extLst>
          </p:cNvPr>
          <p:cNvSpPr txBox="1"/>
          <p:nvPr/>
        </p:nvSpPr>
        <p:spPr>
          <a:xfrm>
            <a:off x="1007445" y="2807594"/>
            <a:ext cx="19281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(a)</a:t>
            </a:r>
          </a:p>
          <a:p>
            <a:r>
              <a:rPr lang="en-US" altLang="zh-CN" sz="2400" b="1" dirty="0"/>
              <a:t>NC</a:t>
            </a:r>
            <a:endParaRPr lang="zh-CN" altLang="en-US" sz="2400" b="1" dirty="0"/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93CCD376-0156-4704-9B1B-E0520A390EE4}"/>
              </a:ext>
            </a:extLst>
          </p:cNvPr>
          <p:cNvSpPr txBox="1"/>
          <p:nvPr/>
        </p:nvSpPr>
        <p:spPr>
          <a:xfrm>
            <a:off x="1007444" y="5255866"/>
            <a:ext cx="19281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(b)</a:t>
            </a:r>
          </a:p>
          <a:p>
            <a:r>
              <a:rPr lang="en-US" altLang="zh-CN" sz="2400" b="1" dirty="0"/>
              <a:t>MCI vs NC</a:t>
            </a:r>
            <a:endParaRPr lang="zh-CN" altLang="en-US" sz="2400" b="1" dirty="0"/>
          </a:p>
        </p:txBody>
      </p:sp>
      <p:cxnSp>
        <p:nvCxnSpPr>
          <p:cNvPr id="54" name="直接箭头连接符 53">
            <a:extLst>
              <a:ext uri="{FF2B5EF4-FFF2-40B4-BE49-F238E27FC236}">
                <a16:creationId xmlns:a16="http://schemas.microsoft.com/office/drawing/2014/main" id="{C60DBE78-574B-4938-92EC-631E349141AF}"/>
              </a:ext>
            </a:extLst>
          </p:cNvPr>
          <p:cNvCxnSpPr>
            <a:cxnSpLocks/>
          </p:cNvCxnSpPr>
          <p:nvPr/>
        </p:nvCxnSpPr>
        <p:spPr>
          <a:xfrm>
            <a:off x="4183187" y="8981452"/>
            <a:ext cx="10879807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5" name="文本框 54">
            <a:extLst>
              <a:ext uri="{FF2B5EF4-FFF2-40B4-BE49-F238E27FC236}">
                <a16:creationId xmlns:a16="http://schemas.microsoft.com/office/drawing/2014/main" id="{E6A4547F-ED28-47F6-BB04-BB66D06409F2}"/>
              </a:ext>
            </a:extLst>
          </p:cNvPr>
          <p:cNvSpPr txBox="1"/>
          <p:nvPr/>
        </p:nvSpPr>
        <p:spPr>
          <a:xfrm>
            <a:off x="3561943" y="8786018"/>
            <a:ext cx="863477" cy="461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60</a:t>
            </a:r>
            <a:endParaRPr lang="zh-CN" altLang="en-US" sz="2400" b="1" dirty="0"/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41CA2007-04B4-4573-888D-7AF461C50295}"/>
              </a:ext>
            </a:extLst>
          </p:cNvPr>
          <p:cNvSpPr txBox="1"/>
          <p:nvPr/>
        </p:nvSpPr>
        <p:spPr>
          <a:xfrm>
            <a:off x="15202132" y="8786018"/>
            <a:ext cx="863477" cy="461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90</a:t>
            </a:r>
            <a:endParaRPr lang="zh-CN" altLang="en-US" sz="2400" b="1" dirty="0"/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DC293C8F-E6D8-4793-A695-086967A5227A}"/>
              </a:ext>
            </a:extLst>
          </p:cNvPr>
          <p:cNvSpPr txBox="1"/>
          <p:nvPr/>
        </p:nvSpPr>
        <p:spPr>
          <a:xfrm>
            <a:off x="9191351" y="9114679"/>
            <a:ext cx="863478" cy="461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Age</a:t>
            </a:r>
            <a:endParaRPr lang="zh-CN" altLang="en-US" sz="2400" b="1" dirty="0"/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8BC11974-ACE2-403A-B1F8-C32BD2D90C1F}"/>
              </a:ext>
            </a:extLst>
          </p:cNvPr>
          <p:cNvSpPr txBox="1"/>
          <p:nvPr/>
        </p:nvSpPr>
        <p:spPr>
          <a:xfrm>
            <a:off x="16682484" y="6295915"/>
            <a:ext cx="3178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0</a:t>
            </a:r>
            <a:endParaRPr lang="zh-CN" altLang="en-US" sz="2000" dirty="0"/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140035CA-3597-4F61-95F4-56F56F821853}"/>
              </a:ext>
            </a:extLst>
          </p:cNvPr>
          <p:cNvSpPr txBox="1"/>
          <p:nvPr/>
        </p:nvSpPr>
        <p:spPr>
          <a:xfrm>
            <a:off x="16682476" y="4946450"/>
            <a:ext cx="638482" cy="400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0.5</a:t>
            </a:r>
            <a:endParaRPr lang="zh-CN" altLang="en-US" sz="2000" dirty="0"/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4EA7DCE9-F357-477C-B445-932B9E104442}"/>
              </a:ext>
            </a:extLst>
          </p:cNvPr>
          <p:cNvSpPr txBox="1"/>
          <p:nvPr/>
        </p:nvSpPr>
        <p:spPr>
          <a:xfrm>
            <a:off x="16682484" y="3596984"/>
            <a:ext cx="317828" cy="400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1</a:t>
            </a:r>
            <a:endParaRPr lang="zh-CN" altLang="en-US" sz="2000" dirty="0"/>
          </a:p>
        </p:txBody>
      </p:sp>
      <p:pic>
        <p:nvPicPr>
          <p:cNvPr id="62" name="图片 61">
            <a:extLst>
              <a:ext uri="{FF2B5EF4-FFF2-40B4-BE49-F238E27FC236}">
                <a16:creationId xmlns:a16="http://schemas.microsoft.com/office/drawing/2014/main" id="{BE0E1B49-9992-4BF6-A20B-24033E2A851A}"/>
              </a:ext>
            </a:extLst>
          </p:cNvPr>
          <p:cNvPicPr>
            <a:picLocks noChangeAspect="1"/>
          </p:cNvPicPr>
          <p:nvPr/>
        </p:nvPicPr>
        <p:blipFill>
          <a:blip r:embed="rId42"/>
          <a:stretch>
            <a:fillRect/>
          </a:stretch>
        </p:blipFill>
        <p:spPr>
          <a:xfrm>
            <a:off x="16618970" y="3712377"/>
            <a:ext cx="109401" cy="2782430"/>
          </a:xfrm>
          <a:prstGeom prst="rect">
            <a:avLst/>
          </a:prstGeom>
        </p:spPr>
      </p:pic>
      <p:sp>
        <p:nvSpPr>
          <p:cNvPr id="186" name="文本框 185">
            <a:extLst>
              <a:ext uri="{FF2B5EF4-FFF2-40B4-BE49-F238E27FC236}">
                <a16:creationId xmlns:a16="http://schemas.microsoft.com/office/drawing/2014/main" id="{A70FAF22-B307-E850-0DBE-AF3E7B92006E}"/>
              </a:ext>
            </a:extLst>
          </p:cNvPr>
          <p:cNvSpPr txBox="1"/>
          <p:nvPr/>
        </p:nvSpPr>
        <p:spPr>
          <a:xfrm>
            <a:off x="1019641" y="7715557"/>
            <a:ext cx="18654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(c)</a:t>
            </a:r>
          </a:p>
          <a:p>
            <a:r>
              <a:rPr lang="en-US" altLang="zh-CN" sz="2400" b="1" dirty="0"/>
              <a:t>AD vs NC</a:t>
            </a:r>
            <a:endParaRPr lang="zh-CN" altLang="en-US" sz="2400" b="1" dirty="0"/>
          </a:p>
        </p:txBody>
      </p:sp>
      <p:grpSp>
        <p:nvGrpSpPr>
          <p:cNvPr id="217" name="组合 216">
            <a:extLst>
              <a:ext uri="{FF2B5EF4-FFF2-40B4-BE49-F238E27FC236}">
                <a16:creationId xmlns:a16="http://schemas.microsoft.com/office/drawing/2014/main" id="{D5CEB63F-79FE-54A6-20B3-BD95BEAB52CA}"/>
              </a:ext>
            </a:extLst>
          </p:cNvPr>
          <p:cNvGrpSpPr/>
          <p:nvPr/>
        </p:nvGrpSpPr>
        <p:grpSpPr>
          <a:xfrm>
            <a:off x="3295139" y="7776233"/>
            <a:ext cx="12401936" cy="792000"/>
            <a:chOff x="2375228" y="6408613"/>
            <a:chExt cx="12401936" cy="792000"/>
          </a:xfrm>
        </p:grpSpPr>
        <p:pic>
          <p:nvPicPr>
            <p:cNvPr id="218" name="图片 217">
              <a:extLst>
                <a:ext uri="{FF2B5EF4-FFF2-40B4-BE49-F238E27FC236}">
                  <a16:creationId xmlns:a16="http://schemas.microsoft.com/office/drawing/2014/main" id="{C46C9E15-958E-B0D6-D55D-FB0FE057EEAB}"/>
                </a:ext>
              </a:extLst>
            </p:cNvPr>
            <p:cNvPicPr>
              <a:picLocks noChangeAspect="1"/>
            </p:cNvPicPr>
            <p:nvPr/>
          </p:nvPicPr>
          <p:blipFill>
            <a:blip r:embed="rId4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375228" y="6408613"/>
              <a:ext cx="1349370" cy="792000"/>
            </a:xfrm>
            <a:prstGeom prst="rect">
              <a:avLst/>
            </a:prstGeom>
          </p:spPr>
        </p:pic>
        <p:pic>
          <p:nvPicPr>
            <p:cNvPr id="219" name="图片 218">
              <a:extLst>
                <a:ext uri="{FF2B5EF4-FFF2-40B4-BE49-F238E27FC236}">
                  <a16:creationId xmlns:a16="http://schemas.microsoft.com/office/drawing/2014/main" id="{B704564D-9E1A-A0DD-D3B9-84002FCEFFCF}"/>
                </a:ext>
              </a:extLst>
            </p:cNvPr>
            <p:cNvPicPr>
              <a:picLocks noChangeAspect="1"/>
            </p:cNvPicPr>
            <p:nvPr/>
          </p:nvPicPr>
          <p:blipFill>
            <a:blip r:embed="rId4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954166" y="6408613"/>
              <a:ext cx="1349370" cy="792000"/>
            </a:xfrm>
            <a:prstGeom prst="rect">
              <a:avLst/>
            </a:prstGeom>
          </p:spPr>
        </p:pic>
        <p:pic>
          <p:nvPicPr>
            <p:cNvPr id="220" name="图片 219">
              <a:extLst>
                <a:ext uri="{FF2B5EF4-FFF2-40B4-BE49-F238E27FC236}">
                  <a16:creationId xmlns:a16="http://schemas.microsoft.com/office/drawing/2014/main" id="{4EC5EBCC-C8B8-1226-18AC-67D79BC86B8B}"/>
                </a:ext>
              </a:extLst>
            </p:cNvPr>
            <p:cNvPicPr>
              <a:picLocks noChangeAspect="1"/>
            </p:cNvPicPr>
            <p:nvPr/>
          </p:nvPicPr>
          <p:blipFill>
            <a:blip r:embed="rId4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533104" y="6408613"/>
              <a:ext cx="1349370" cy="792000"/>
            </a:xfrm>
            <a:prstGeom prst="rect">
              <a:avLst/>
            </a:prstGeom>
          </p:spPr>
        </p:pic>
        <p:pic>
          <p:nvPicPr>
            <p:cNvPr id="221" name="图片 220">
              <a:extLst>
                <a:ext uri="{FF2B5EF4-FFF2-40B4-BE49-F238E27FC236}">
                  <a16:creationId xmlns:a16="http://schemas.microsoft.com/office/drawing/2014/main" id="{7DE9E6FB-BBEE-53C4-91D6-3522796C7C17}"/>
                </a:ext>
              </a:extLst>
            </p:cNvPr>
            <p:cNvPicPr>
              <a:picLocks noChangeAspect="1"/>
            </p:cNvPicPr>
            <p:nvPr/>
          </p:nvPicPr>
          <p:blipFill>
            <a:blip r:embed="rId4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112042" y="6408613"/>
              <a:ext cx="1349370" cy="792000"/>
            </a:xfrm>
            <a:prstGeom prst="rect">
              <a:avLst/>
            </a:prstGeom>
          </p:spPr>
        </p:pic>
        <p:pic>
          <p:nvPicPr>
            <p:cNvPr id="222" name="图片 221">
              <a:extLst>
                <a:ext uri="{FF2B5EF4-FFF2-40B4-BE49-F238E27FC236}">
                  <a16:creationId xmlns:a16="http://schemas.microsoft.com/office/drawing/2014/main" id="{F8012FC0-2F9B-158E-F12D-5AE03F8E31F5}"/>
                </a:ext>
              </a:extLst>
            </p:cNvPr>
            <p:cNvPicPr>
              <a:picLocks noChangeAspect="1"/>
            </p:cNvPicPr>
            <p:nvPr/>
          </p:nvPicPr>
          <p:blipFill>
            <a:blip r:embed="rId4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690980" y="6408613"/>
              <a:ext cx="1349370" cy="792000"/>
            </a:xfrm>
            <a:prstGeom prst="rect">
              <a:avLst/>
            </a:prstGeom>
          </p:spPr>
        </p:pic>
        <p:pic>
          <p:nvPicPr>
            <p:cNvPr id="223" name="图片 222">
              <a:extLst>
                <a:ext uri="{FF2B5EF4-FFF2-40B4-BE49-F238E27FC236}">
                  <a16:creationId xmlns:a16="http://schemas.microsoft.com/office/drawing/2014/main" id="{EDA04E04-1342-CE31-BE55-71429C4CF603}"/>
                </a:ext>
              </a:extLst>
            </p:cNvPr>
            <p:cNvPicPr>
              <a:picLocks noChangeAspect="1"/>
            </p:cNvPicPr>
            <p:nvPr/>
          </p:nvPicPr>
          <p:blipFill>
            <a:blip r:embed="rId48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269918" y="6408613"/>
              <a:ext cx="1349370" cy="792000"/>
            </a:xfrm>
            <a:prstGeom prst="rect">
              <a:avLst/>
            </a:prstGeom>
          </p:spPr>
        </p:pic>
        <p:pic>
          <p:nvPicPr>
            <p:cNvPr id="224" name="图片 223">
              <a:extLst>
                <a:ext uri="{FF2B5EF4-FFF2-40B4-BE49-F238E27FC236}">
                  <a16:creationId xmlns:a16="http://schemas.microsoft.com/office/drawing/2014/main" id="{245C6872-4CF6-FE2E-9758-ECD5F4892B53}"/>
                </a:ext>
              </a:extLst>
            </p:cNvPr>
            <p:cNvPicPr>
              <a:picLocks noChangeAspect="1"/>
            </p:cNvPicPr>
            <p:nvPr/>
          </p:nvPicPr>
          <p:blipFill>
            <a:blip r:embed="rId49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848856" y="6408613"/>
              <a:ext cx="1349370" cy="792000"/>
            </a:xfrm>
            <a:prstGeom prst="rect">
              <a:avLst/>
            </a:prstGeom>
          </p:spPr>
        </p:pic>
        <p:pic>
          <p:nvPicPr>
            <p:cNvPr id="225" name="图片 224">
              <a:extLst>
                <a:ext uri="{FF2B5EF4-FFF2-40B4-BE49-F238E27FC236}">
                  <a16:creationId xmlns:a16="http://schemas.microsoft.com/office/drawing/2014/main" id="{CA440DBF-B9E2-CF9E-039E-FFB8DCBF6FEF}"/>
                </a:ext>
              </a:extLst>
            </p:cNvPr>
            <p:cNvPicPr>
              <a:picLocks noChangeAspect="1"/>
            </p:cNvPicPr>
            <p:nvPr/>
          </p:nvPicPr>
          <p:blipFill>
            <a:blip r:embed="rId50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427794" y="6408613"/>
              <a:ext cx="1349370" cy="792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018487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矩形 63">
            <a:extLst>
              <a:ext uri="{FF2B5EF4-FFF2-40B4-BE49-F238E27FC236}">
                <a16:creationId xmlns:a16="http://schemas.microsoft.com/office/drawing/2014/main" id="{91144D87-8C6F-4C4A-8D04-3B44A086A52D}"/>
              </a:ext>
            </a:extLst>
          </p:cNvPr>
          <p:cNvSpPr/>
          <p:nvPr/>
        </p:nvSpPr>
        <p:spPr>
          <a:xfrm>
            <a:off x="935436" y="1511547"/>
            <a:ext cx="16255603" cy="8208814"/>
          </a:xfrm>
          <a:prstGeom prst="rect">
            <a:avLst/>
          </a:prstGeom>
          <a:solidFill>
            <a:srgbClr val="CBCBC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39" dirty="0"/>
          </a:p>
        </p:txBody>
      </p:sp>
      <p:grpSp>
        <p:nvGrpSpPr>
          <p:cNvPr id="114" name="组合 113">
            <a:extLst>
              <a:ext uri="{FF2B5EF4-FFF2-40B4-BE49-F238E27FC236}">
                <a16:creationId xmlns:a16="http://schemas.microsoft.com/office/drawing/2014/main" id="{E93E7B8B-0B3B-2562-9A5C-3DA19C70625B}"/>
              </a:ext>
            </a:extLst>
          </p:cNvPr>
          <p:cNvGrpSpPr/>
          <p:nvPr/>
        </p:nvGrpSpPr>
        <p:grpSpPr>
          <a:xfrm>
            <a:off x="3266584" y="6714078"/>
            <a:ext cx="12473972" cy="799200"/>
            <a:chOff x="2178844" y="4727264"/>
            <a:chExt cx="12473972" cy="799200"/>
          </a:xfrm>
        </p:grpSpPr>
        <p:pic>
          <p:nvPicPr>
            <p:cNvPr id="115" name="图片 114">
              <a:extLst>
                <a:ext uri="{FF2B5EF4-FFF2-40B4-BE49-F238E27FC236}">
                  <a16:creationId xmlns:a16="http://schemas.microsoft.com/office/drawing/2014/main" id="{41D6BE84-2488-C2EB-0D20-25DD09132E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178844" y="4727264"/>
              <a:ext cx="1422046" cy="799200"/>
            </a:xfrm>
            <a:prstGeom prst="rect">
              <a:avLst/>
            </a:prstGeom>
          </p:spPr>
        </p:pic>
        <p:pic>
          <p:nvPicPr>
            <p:cNvPr id="118" name="图片 117">
              <a:extLst>
                <a:ext uri="{FF2B5EF4-FFF2-40B4-BE49-F238E27FC236}">
                  <a16:creationId xmlns:a16="http://schemas.microsoft.com/office/drawing/2014/main" id="{1B8FE7C9-9ECE-8F8B-3605-6143D05344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757691" y="4727264"/>
              <a:ext cx="1422046" cy="799200"/>
            </a:xfrm>
            <a:prstGeom prst="rect">
              <a:avLst/>
            </a:prstGeom>
          </p:spPr>
        </p:pic>
        <p:pic>
          <p:nvPicPr>
            <p:cNvPr id="127" name="图片 126">
              <a:extLst>
                <a:ext uri="{FF2B5EF4-FFF2-40B4-BE49-F238E27FC236}">
                  <a16:creationId xmlns:a16="http://schemas.microsoft.com/office/drawing/2014/main" id="{5624C2EB-7123-7FB3-54EF-055A6B92F16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336538" y="4727264"/>
              <a:ext cx="1422046" cy="799200"/>
            </a:xfrm>
            <a:prstGeom prst="rect">
              <a:avLst/>
            </a:prstGeom>
          </p:spPr>
        </p:pic>
        <p:pic>
          <p:nvPicPr>
            <p:cNvPr id="130" name="图片 129">
              <a:extLst>
                <a:ext uri="{FF2B5EF4-FFF2-40B4-BE49-F238E27FC236}">
                  <a16:creationId xmlns:a16="http://schemas.microsoft.com/office/drawing/2014/main" id="{28B96ED8-F80D-1549-6BB7-3E5197D22C1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915385" y="4727264"/>
              <a:ext cx="1422046" cy="799200"/>
            </a:xfrm>
            <a:prstGeom prst="rect">
              <a:avLst/>
            </a:prstGeom>
          </p:spPr>
        </p:pic>
        <p:pic>
          <p:nvPicPr>
            <p:cNvPr id="134" name="图片 133">
              <a:extLst>
                <a:ext uri="{FF2B5EF4-FFF2-40B4-BE49-F238E27FC236}">
                  <a16:creationId xmlns:a16="http://schemas.microsoft.com/office/drawing/2014/main" id="{DF2C5536-5C77-6480-C230-4A84A0F7E26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494232" y="4727264"/>
              <a:ext cx="1422046" cy="799200"/>
            </a:xfrm>
            <a:prstGeom prst="rect">
              <a:avLst/>
            </a:prstGeom>
          </p:spPr>
        </p:pic>
        <p:pic>
          <p:nvPicPr>
            <p:cNvPr id="143" name="图片 142">
              <a:extLst>
                <a:ext uri="{FF2B5EF4-FFF2-40B4-BE49-F238E27FC236}">
                  <a16:creationId xmlns:a16="http://schemas.microsoft.com/office/drawing/2014/main" id="{342BBC2F-2F7B-BA31-5DC6-198140BE15C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073079" y="4727264"/>
              <a:ext cx="1422046" cy="799200"/>
            </a:xfrm>
            <a:prstGeom prst="rect">
              <a:avLst/>
            </a:prstGeom>
          </p:spPr>
        </p:pic>
        <p:pic>
          <p:nvPicPr>
            <p:cNvPr id="146" name="图片 145">
              <a:extLst>
                <a:ext uri="{FF2B5EF4-FFF2-40B4-BE49-F238E27FC236}">
                  <a16:creationId xmlns:a16="http://schemas.microsoft.com/office/drawing/2014/main" id="{A36F0F84-DC78-C409-6104-36C5BE86888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651926" y="4727264"/>
              <a:ext cx="1422046" cy="799200"/>
            </a:xfrm>
            <a:prstGeom prst="rect">
              <a:avLst/>
            </a:prstGeom>
          </p:spPr>
        </p:pic>
        <p:pic>
          <p:nvPicPr>
            <p:cNvPr id="147" name="图片 146">
              <a:extLst>
                <a:ext uri="{FF2B5EF4-FFF2-40B4-BE49-F238E27FC236}">
                  <a16:creationId xmlns:a16="http://schemas.microsoft.com/office/drawing/2014/main" id="{AB2E5FC3-AC9D-03DE-2E13-7EFC4D97330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230770" y="4727264"/>
              <a:ext cx="1422046" cy="799200"/>
            </a:xfrm>
            <a:prstGeom prst="rect">
              <a:avLst/>
            </a:prstGeom>
          </p:spPr>
        </p:pic>
      </p:grpSp>
      <p:grpSp>
        <p:nvGrpSpPr>
          <p:cNvPr id="149" name="组合 148">
            <a:extLst>
              <a:ext uri="{FF2B5EF4-FFF2-40B4-BE49-F238E27FC236}">
                <a16:creationId xmlns:a16="http://schemas.microsoft.com/office/drawing/2014/main" id="{5C0CC477-A7E8-8892-7F2E-CC25C6115686}"/>
              </a:ext>
            </a:extLst>
          </p:cNvPr>
          <p:cNvGrpSpPr/>
          <p:nvPr/>
        </p:nvGrpSpPr>
        <p:grpSpPr>
          <a:xfrm>
            <a:off x="3258302" y="7776145"/>
            <a:ext cx="12490539" cy="799200"/>
            <a:chOff x="2178844" y="5782219"/>
            <a:chExt cx="12490539" cy="799200"/>
          </a:xfrm>
        </p:grpSpPr>
        <p:pic>
          <p:nvPicPr>
            <p:cNvPr id="150" name="图片 149">
              <a:extLst>
                <a:ext uri="{FF2B5EF4-FFF2-40B4-BE49-F238E27FC236}">
                  <a16:creationId xmlns:a16="http://schemas.microsoft.com/office/drawing/2014/main" id="{DC146B52-2DEA-3BE4-A8B5-53954B466DB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178844" y="5782219"/>
              <a:ext cx="1422046" cy="799200"/>
            </a:xfrm>
            <a:prstGeom prst="rect">
              <a:avLst/>
            </a:prstGeom>
          </p:spPr>
        </p:pic>
        <p:pic>
          <p:nvPicPr>
            <p:cNvPr id="151" name="图片 150">
              <a:extLst>
                <a:ext uri="{FF2B5EF4-FFF2-40B4-BE49-F238E27FC236}">
                  <a16:creationId xmlns:a16="http://schemas.microsoft.com/office/drawing/2014/main" id="{911F6384-A21A-3635-FDE2-182F7B7A89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760057" y="5782219"/>
              <a:ext cx="1422046" cy="799200"/>
            </a:xfrm>
            <a:prstGeom prst="rect">
              <a:avLst/>
            </a:prstGeom>
          </p:spPr>
        </p:pic>
        <p:pic>
          <p:nvPicPr>
            <p:cNvPr id="152" name="图片 151">
              <a:extLst>
                <a:ext uri="{FF2B5EF4-FFF2-40B4-BE49-F238E27FC236}">
                  <a16:creationId xmlns:a16="http://schemas.microsoft.com/office/drawing/2014/main" id="{01912C4F-AD2D-A65F-CC80-E9CF9A81273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341270" y="5782219"/>
              <a:ext cx="1422046" cy="799200"/>
            </a:xfrm>
            <a:prstGeom prst="rect">
              <a:avLst/>
            </a:prstGeom>
          </p:spPr>
        </p:pic>
        <p:pic>
          <p:nvPicPr>
            <p:cNvPr id="153" name="图片 152">
              <a:extLst>
                <a:ext uri="{FF2B5EF4-FFF2-40B4-BE49-F238E27FC236}">
                  <a16:creationId xmlns:a16="http://schemas.microsoft.com/office/drawing/2014/main" id="{B17211BB-E76F-A436-FE63-21885EAFFD2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922483" y="5782219"/>
              <a:ext cx="1422046" cy="799200"/>
            </a:xfrm>
            <a:prstGeom prst="rect">
              <a:avLst/>
            </a:prstGeom>
          </p:spPr>
        </p:pic>
        <p:pic>
          <p:nvPicPr>
            <p:cNvPr id="154" name="图片 153">
              <a:extLst>
                <a:ext uri="{FF2B5EF4-FFF2-40B4-BE49-F238E27FC236}">
                  <a16:creationId xmlns:a16="http://schemas.microsoft.com/office/drawing/2014/main" id="{D25EAAF4-7ED7-DB9D-A89B-C7CFCD9F2A9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503696" y="5782219"/>
              <a:ext cx="1422046" cy="799200"/>
            </a:xfrm>
            <a:prstGeom prst="rect">
              <a:avLst/>
            </a:prstGeom>
          </p:spPr>
        </p:pic>
        <p:pic>
          <p:nvPicPr>
            <p:cNvPr id="155" name="图片 154">
              <a:extLst>
                <a:ext uri="{FF2B5EF4-FFF2-40B4-BE49-F238E27FC236}">
                  <a16:creationId xmlns:a16="http://schemas.microsoft.com/office/drawing/2014/main" id="{E0C334E1-4ADA-4D93-566C-CC212B1D6638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084909" y="5782219"/>
              <a:ext cx="1422046" cy="799200"/>
            </a:xfrm>
            <a:prstGeom prst="rect">
              <a:avLst/>
            </a:prstGeom>
          </p:spPr>
        </p:pic>
        <p:pic>
          <p:nvPicPr>
            <p:cNvPr id="156" name="图片 155">
              <a:extLst>
                <a:ext uri="{FF2B5EF4-FFF2-40B4-BE49-F238E27FC236}">
                  <a16:creationId xmlns:a16="http://schemas.microsoft.com/office/drawing/2014/main" id="{95D58367-8F2A-A6C5-43F6-7FC34AE1D8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666122" y="5782219"/>
              <a:ext cx="1422046" cy="799200"/>
            </a:xfrm>
            <a:prstGeom prst="rect">
              <a:avLst/>
            </a:prstGeom>
          </p:spPr>
        </p:pic>
        <p:pic>
          <p:nvPicPr>
            <p:cNvPr id="157" name="图片 156">
              <a:extLst>
                <a:ext uri="{FF2B5EF4-FFF2-40B4-BE49-F238E27FC236}">
                  <a16:creationId xmlns:a16="http://schemas.microsoft.com/office/drawing/2014/main" id="{F54B08FB-FFF4-F463-0E23-1A4DAC45200B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247337" y="5782219"/>
              <a:ext cx="1422046" cy="799200"/>
            </a:xfrm>
            <a:prstGeom prst="rect">
              <a:avLst/>
            </a:prstGeom>
          </p:spPr>
        </p:pic>
      </p:grpSp>
      <p:grpSp>
        <p:nvGrpSpPr>
          <p:cNvPr id="95" name="组合 94">
            <a:extLst>
              <a:ext uri="{FF2B5EF4-FFF2-40B4-BE49-F238E27FC236}">
                <a16:creationId xmlns:a16="http://schemas.microsoft.com/office/drawing/2014/main" id="{73181AFA-2973-F708-28EC-5F6CB2A0BB40}"/>
              </a:ext>
            </a:extLst>
          </p:cNvPr>
          <p:cNvGrpSpPr/>
          <p:nvPr/>
        </p:nvGrpSpPr>
        <p:grpSpPr>
          <a:xfrm>
            <a:off x="3258302" y="5248753"/>
            <a:ext cx="12490539" cy="799200"/>
            <a:chOff x="2182014" y="2448173"/>
            <a:chExt cx="12490539" cy="799200"/>
          </a:xfrm>
        </p:grpSpPr>
        <p:pic>
          <p:nvPicPr>
            <p:cNvPr id="96" name="图片 95">
              <a:extLst>
                <a:ext uri="{FF2B5EF4-FFF2-40B4-BE49-F238E27FC236}">
                  <a16:creationId xmlns:a16="http://schemas.microsoft.com/office/drawing/2014/main" id="{2742562C-ECA6-D74B-4626-89D43F5E2F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182014" y="2448173"/>
              <a:ext cx="1422046" cy="799200"/>
            </a:xfrm>
            <a:prstGeom prst="rect">
              <a:avLst/>
            </a:prstGeom>
          </p:spPr>
        </p:pic>
        <p:pic>
          <p:nvPicPr>
            <p:cNvPr id="97" name="图片 96">
              <a:extLst>
                <a:ext uri="{FF2B5EF4-FFF2-40B4-BE49-F238E27FC236}">
                  <a16:creationId xmlns:a16="http://schemas.microsoft.com/office/drawing/2014/main" id="{AC8906BB-B447-5ECB-5858-20A583B803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763227" y="2448173"/>
              <a:ext cx="1422046" cy="799200"/>
            </a:xfrm>
            <a:prstGeom prst="rect">
              <a:avLst/>
            </a:prstGeom>
          </p:spPr>
        </p:pic>
        <p:pic>
          <p:nvPicPr>
            <p:cNvPr id="98" name="图片 97">
              <a:extLst>
                <a:ext uri="{FF2B5EF4-FFF2-40B4-BE49-F238E27FC236}">
                  <a16:creationId xmlns:a16="http://schemas.microsoft.com/office/drawing/2014/main" id="{9560F9B6-7BC6-226C-5074-3C4ABA3B6B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344440" y="2448173"/>
              <a:ext cx="1422046" cy="799200"/>
            </a:xfrm>
            <a:prstGeom prst="rect">
              <a:avLst/>
            </a:prstGeom>
          </p:spPr>
        </p:pic>
        <p:pic>
          <p:nvPicPr>
            <p:cNvPr id="99" name="图片 98">
              <a:extLst>
                <a:ext uri="{FF2B5EF4-FFF2-40B4-BE49-F238E27FC236}">
                  <a16:creationId xmlns:a16="http://schemas.microsoft.com/office/drawing/2014/main" id="{1C31E05F-92F8-E829-6BEC-1CE7F23B48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925653" y="2448173"/>
              <a:ext cx="1422046" cy="799200"/>
            </a:xfrm>
            <a:prstGeom prst="rect">
              <a:avLst/>
            </a:prstGeom>
          </p:spPr>
        </p:pic>
        <p:pic>
          <p:nvPicPr>
            <p:cNvPr id="100" name="图片 99">
              <a:extLst>
                <a:ext uri="{FF2B5EF4-FFF2-40B4-BE49-F238E27FC236}">
                  <a16:creationId xmlns:a16="http://schemas.microsoft.com/office/drawing/2014/main" id="{D34BDA9C-D7C2-D611-30D9-D42F6DD643C9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506866" y="2448173"/>
              <a:ext cx="1422046" cy="799200"/>
            </a:xfrm>
            <a:prstGeom prst="rect">
              <a:avLst/>
            </a:prstGeom>
          </p:spPr>
        </p:pic>
        <p:pic>
          <p:nvPicPr>
            <p:cNvPr id="101" name="图片 100">
              <a:extLst>
                <a:ext uri="{FF2B5EF4-FFF2-40B4-BE49-F238E27FC236}">
                  <a16:creationId xmlns:a16="http://schemas.microsoft.com/office/drawing/2014/main" id="{20D51D00-CFDD-525C-37CC-BA4637651B55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088079" y="2448173"/>
              <a:ext cx="1422046" cy="799200"/>
            </a:xfrm>
            <a:prstGeom prst="rect">
              <a:avLst/>
            </a:prstGeom>
          </p:spPr>
        </p:pic>
        <p:pic>
          <p:nvPicPr>
            <p:cNvPr id="102" name="图片 101">
              <a:extLst>
                <a:ext uri="{FF2B5EF4-FFF2-40B4-BE49-F238E27FC236}">
                  <a16:creationId xmlns:a16="http://schemas.microsoft.com/office/drawing/2014/main" id="{A39E2781-F2DD-8614-8717-66DBD5ABBC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669292" y="2448173"/>
              <a:ext cx="1422046" cy="799200"/>
            </a:xfrm>
            <a:prstGeom prst="rect">
              <a:avLst/>
            </a:prstGeom>
          </p:spPr>
        </p:pic>
        <p:pic>
          <p:nvPicPr>
            <p:cNvPr id="103" name="图片 102">
              <a:extLst>
                <a:ext uri="{FF2B5EF4-FFF2-40B4-BE49-F238E27FC236}">
                  <a16:creationId xmlns:a16="http://schemas.microsoft.com/office/drawing/2014/main" id="{15593E9D-8105-CF94-6F67-E59900E844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250507" y="2448173"/>
              <a:ext cx="1422046" cy="799200"/>
            </a:xfrm>
            <a:prstGeom prst="rect">
              <a:avLst/>
            </a:prstGeom>
          </p:spPr>
        </p:pic>
      </p:grpSp>
      <p:grpSp>
        <p:nvGrpSpPr>
          <p:cNvPr id="104" name="组合 103">
            <a:extLst>
              <a:ext uri="{FF2B5EF4-FFF2-40B4-BE49-F238E27FC236}">
                <a16:creationId xmlns:a16="http://schemas.microsoft.com/office/drawing/2014/main" id="{A0E8C255-B0D8-B5A6-2EB8-1CC345EEE7A3}"/>
              </a:ext>
            </a:extLst>
          </p:cNvPr>
          <p:cNvGrpSpPr/>
          <p:nvPr/>
        </p:nvGrpSpPr>
        <p:grpSpPr>
          <a:xfrm>
            <a:off x="3266584" y="4175745"/>
            <a:ext cx="12473972" cy="799200"/>
            <a:chOff x="2178844" y="2617354"/>
            <a:chExt cx="12473972" cy="799200"/>
          </a:xfrm>
        </p:grpSpPr>
        <p:pic>
          <p:nvPicPr>
            <p:cNvPr id="105" name="图片 104">
              <a:extLst>
                <a:ext uri="{FF2B5EF4-FFF2-40B4-BE49-F238E27FC236}">
                  <a16:creationId xmlns:a16="http://schemas.microsoft.com/office/drawing/2014/main" id="{4461827C-047F-461A-B891-224F5DA8FB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178844" y="2617354"/>
              <a:ext cx="1422046" cy="799200"/>
            </a:xfrm>
            <a:prstGeom prst="rect">
              <a:avLst/>
            </a:prstGeom>
          </p:spPr>
        </p:pic>
        <p:pic>
          <p:nvPicPr>
            <p:cNvPr id="107" name="图片 106">
              <a:extLst>
                <a:ext uri="{FF2B5EF4-FFF2-40B4-BE49-F238E27FC236}">
                  <a16:creationId xmlns:a16="http://schemas.microsoft.com/office/drawing/2014/main" id="{C5DC4CD3-4343-F34D-96A1-26749E777A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757691" y="2617354"/>
              <a:ext cx="1422046" cy="799200"/>
            </a:xfrm>
            <a:prstGeom prst="rect">
              <a:avLst/>
            </a:prstGeom>
          </p:spPr>
        </p:pic>
        <p:pic>
          <p:nvPicPr>
            <p:cNvPr id="108" name="图片 107">
              <a:extLst>
                <a:ext uri="{FF2B5EF4-FFF2-40B4-BE49-F238E27FC236}">
                  <a16:creationId xmlns:a16="http://schemas.microsoft.com/office/drawing/2014/main" id="{9ECC634B-C0EF-26AB-5730-2923112932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336538" y="2617354"/>
              <a:ext cx="1422046" cy="799200"/>
            </a:xfrm>
            <a:prstGeom prst="rect">
              <a:avLst/>
            </a:prstGeom>
          </p:spPr>
        </p:pic>
        <p:pic>
          <p:nvPicPr>
            <p:cNvPr id="109" name="图片 108">
              <a:extLst>
                <a:ext uri="{FF2B5EF4-FFF2-40B4-BE49-F238E27FC236}">
                  <a16:creationId xmlns:a16="http://schemas.microsoft.com/office/drawing/2014/main" id="{B59E720B-669C-D0A5-834D-5300648560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915385" y="2617354"/>
              <a:ext cx="1422046" cy="799200"/>
            </a:xfrm>
            <a:prstGeom prst="rect">
              <a:avLst/>
            </a:prstGeom>
          </p:spPr>
        </p:pic>
        <p:pic>
          <p:nvPicPr>
            <p:cNvPr id="110" name="图片 109">
              <a:extLst>
                <a:ext uri="{FF2B5EF4-FFF2-40B4-BE49-F238E27FC236}">
                  <a16:creationId xmlns:a16="http://schemas.microsoft.com/office/drawing/2014/main" id="{65038559-4F65-39E0-FFD2-3A904393B6C4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494232" y="2617354"/>
              <a:ext cx="1422046" cy="799200"/>
            </a:xfrm>
            <a:prstGeom prst="rect">
              <a:avLst/>
            </a:prstGeom>
          </p:spPr>
        </p:pic>
        <p:pic>
          <p:nvPicPr>
            <p:cNvPr id="111" name="图片 110">
              <a:extLst>
                <a:ext uri="{FF2B5EF4-FFF2-40B4-BE49-F238E27FC236}">
                  <a16:creationId xmlns:a16="http://schemas.microsoft.com/office/drawing/2014/main" id="{135D14B0-967D-4891-6166-3BE2956B7D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073079" y="2617354"/>
              <a:ext cx="1422046" cy="799200"/>
            </a:xfrm>
            <a:prstGeom prst="rect">
              <a:avLst/>
            </a:prstGeom>
          </p:spPr>
        </p:pic>
        <p:pic>
          <p:nvPicPr>
            <p:cNvPr id="112" name="图片 111">
              <a:extLst>
                <a:ext uri="{FF2B5EF4-FFF2-40B4-BE49-F238E27FC236}">
                  <a16:creationId xmlns:a16="http://schemas.microsoft.com/office/drawing/2014/main" id="{22EAD0FF-B80B-C992-7080-F67D26101F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651926" y="2617354"/>
              <a:ext cx="1422046" cy="799200"/>
            </a:xfrm>
            <a:prstGeom prst="rect">
              <a:avLst/>
            </a:prstGeom>
          </p:spPr>
        </p:pic>
        <p:pic>
          <p:nvPicPr>
            <p:cNvPr id="113" name="图片 112">
              <a:extLst>
                <a:ext uri="{FF2B5EF4-FFF2-40B4-BE49-F238E27FC236}">
                  <a16:creationId xmlns:a16="http://schemas.microsoft.com/office/drawing/2014/main" id="{FFD09B51-A799-6B35-8AF9-7C0F49136E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230770" y="2617354"/>
              <a:ext cx="1422046" cy="799200"/>
            </a:xfrm>
            <a:prstGeom prst="rect">
              <a:avLst/>
            </a:prstGeom>
          </p:spPr>
        </p:pic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7794894C-CC03-9265-F4CB-A3D053F446DB}"/>
              </a:ext>
            </a:extLst>
          </p:cNvPr>
          <p:cNvGrpSpPr/>
          <p:nvPr/>
        </p:nvGrpSpPr>
        <p:grpSpPr>
          <a:xfrm>
            <a:off x="3284183" y="2807593"/>
            <a:ext cx="12438774" cy="774000"/>
            <a:chOff x="2304660" y="1728093"/>
            <a:chExt cx="12438774" cy="774000"/>
          </a:xfrm>
        </p:grpSpPr>
        <p:pic>
          <p:nvPicPr>
            <p:cNvPr id="78" name="图片 77">
              <a:extLst>
                <a:ext uri="{FF2B5EF4-FFF2-40B4-BE49-F238E27FC236}">
                  <a16:creationId xmlns:a16="http://schemas.microsoft.com/office/drawing/2014/main" id="{FCAEA05C-AAD1-D476-D9F7-BF65B0C904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304660" y="1728093"/>
              <a:ext cx="1377207" cy="774000"/>
            </a:xfrm>
            <a:prstGeom prst="rect">
              <a:avLst/>
            </a:prstGeom>
          </p:spPr>
        </p:pic>
        <p:pic>
          <p:nvPicPr>
            <p:cNvPr id="79" name="图片 78">
              <a:extLst>
                <a:ext uri="{FF2B5EF4-FFF2-40B4-BE49-F238E27FC236}">
                  <a16:creationId xmlns:a16="http://schemas.microsoft.com/office/drawing/2014/main" id="{770C9E09-B23C-064B-15D1-677255F432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884884" y="1728093"/>
              <a:ext cx="1377207" cy="774000"/>
            </a:xfrm>
            <a:prstGeom prst="rect">
              <a:avLst/>
            </a:prstGeom>
          </p:spPr>
        </p:pic>
        <p:pic>
          <p:nvPicPr>
            <p:cNvPr id="80" name="图片 79">
              <a:extLst>
                <a:ext uri="{FF2B5EF4-FFF2-40B4-BE49-F238E27FC236}">
                  <a16:creationId xmlns:a16="http://schemas.microsoft.com/office/drawing/2014/main" id="{3BEBC873-60B1-DB72-FB1E-5CA120EA15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465108" y="1728093"/>
              <a:ext cx="1377207" cy="774000"/>
            </a:xfrm>
            <a:prstGeom prst="rect">
              <a:avLst/>
            </a:prstGeom>
          </p:spPr>
        </p:pic>
        <p:pic>
          <p:nvPicPr>
            <p:cNvPr id="81" name="图片 80">
              <a:extLst>
                <a:ext uri="{FF2B5EF4-FFF2-40B4-BE49-F238E27FC236}">
                  <a16:creationId xmlns:a16="http://schemas.microsoft.com/office/drawing/2014/main" id="{3563E827-B290-B772-8D26-C03DB860D8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45332" y="1728093"/>
              <a:ext cx="1377207" cy="774000"/>
            </a:xfrm>
            <a:prstGeom prst="rect">
              <a:avLst/>
            </a:prstGeom>
          </p:spPr>
        </p:pic>
        <p:pic>
          <p:nvPicPr>
            <p:cNvPr id="82" name="图片 81">
              <a:extLst>
                <a:ext uri="{FF2B5EF4-FFF2-40B4-BE49-F238E27FC236}">
                  <a16:creationId xmlns:a16="http://schemas.microsoft.com/office/drawing/2014/main" id="{23BDCBC3-0089-50F1-C3D6-CEB984136AD1}"/>
                </a:ext>
              </a:extLst>
            </p:cNvPr>
            <p:cNvPicPr>
              <a:picLocks noChangeAspect="1"/>
            </p:cNvPicPr>
            <p:nvPr/>
          </p:nvPicPr>
          <p:blipFill>
            <a:blip r:embed="rId38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625556" y="1728093"/>
              <a:ext cx="1377207" cy="774000"/>
            </a:xfrm>
            <a:prstGeom prst="rect">
              <a:avLst/>
            </a:prstGeom>
          </p:spPr>
        </p:pic>
        <p:pic>
          <p:nvPicPr>
            <p:cNvPr id="83" name="图片 82">
              <a:extLst>
                <a:ext uri="{FF2B5EF4-FFF2-40B4-BE49-F238E27FC236}">
                  <a16:creationId xmlns:a16="http://schemas.microsoft.com/office/drawing/2014/main" id="{AE49B14B-DE0A-D531-71C3-11E1B82B1C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205780" y="1728093"/>
              <a:ext cx="1377207" cy="774000"/>
            </a:xfrm>
            <a:prstGeom prst="rect">
              <a:avLst/>
            </a:prstGeom>
          </p:spPr>
        </p:pic>
        <p:pic>
          <p:nvPicPr>
            <p:cNvPr id="84" name="图片 83">
              <a:extLst>
                <a:ext uri="{FF2B5EF4-FFF2-40B4-BE49-F238E27FC236}">
                  <a16:creationId xmlns:a16="http://schemas.microsoft.com/office/drawing/2014/main" id="{04394EB2-AC92-D977-A240-95F28CA03FCE}"/>
                </a:ext>
              </a:extLst>
            </p:cNvPr>
            <p:cNvPicPr>
              <a:picLocks noChangeAspect="1"/>
            </p:cNvPicPr>
            <p:nvPr/>
          </p:nvPicPr>
          <p:blipFill>
            <a:blip r:embed="rId40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786004" y="1728093"/>
              <a:ext cx="1377207" cy="774000"/>
            </a:xfrm>
            <a:prstGeom prst="rect">
              <a:avLst/>
            </a:prstGeom>
          </p:spPr>
        </p:pic>
        <p:pic>
          <p:nvPicPr>
            <p:cNvPr id="85" name="图片 84">
              <a:extLst>
                <a:ext uri="{FF2B5EF4-FFF2-40B4-BE49-F238E27FC236}">
                  <a16:creationId xmlns:a16="http://schemas.microsoft.com/office/drawing/2014/main" id="{20E57C5D-629D-8CB1-367A-569DDB5FBA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1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366227" y="1728093"/>
              <a:ext cx="1377207" cy="774000"/>
            </a:xfrm>
            <a:prstGeom prst="rect">
              <a:avLst/>
            </a:prstGeom>
          </p:spPr>
        </p:pic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02C37105-FACB-08D2-B1B4-3CEC08D9D70B}"/>
              </a:ext>
            </a:extLst>
          </p:cNvPr>
          <p:cNvGrpSpPr/>
          <p:nvPr/>
        </p:nvGrpSpPr>
        <p:grpSpPr>
          <a:xfrm>
            <a:off x="3284183" y="1727473"/>
            <a:ext cx="12438774" cy="774000"/>
            <a:chOff x="2304660" y="647973"/>
            <a:chExt cx="12438774" cy="774000"/>
          </a:xfrm>
        </p:grpSpPr>
        <p:pic>
          <p:nvPicPr>
            <p:cNvPr id="87" name="图片 86">
              <a:extLst>
                <a:ext uri="{FF2B5EF4-FFF2-40B4-BE49-F238E27FC236}">
                  <a16:creationId xmlns:a16="http://schemas.microsoft.com/office/drawing/2014/main" id="{880C1151-B2C0-8C74-5047-4F3265D5C2D9}"/>
                </a:ext>
              </a:extLst>
            </p:cNvPr>
            <p:cNvPicPr>
              <a:picLocks noChangeAspect="1"/>
            </p:cNvPicPr>
            <p:nvPr/>
          </p:nvPicPr>
          <p:blipFill>
            <a:blip r:embed="rId4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304660" y="647973"/>
              <a:ext cx="1377207" cy="774000"/>
            </a:xfrm>
            <a:prstGeom prst="rect">
              <a:avLst/>
            </a:prstGeom>
          </p:spPr>
        </p:pic>
        <p:pic>
          <p:nvPicPr>
            <p:cNvPr id="88" name="图片 87">
              <a:extLst>
                <a:ext uri="{FF2B5EF4-FFF2-40B4-BE49-F238E27FC236}">
                  <a16:creationId xmlns:a16="http://schemas.microsoft.com/office/drawing/2014/main" id="{BE459355-D1D5-A080-B094-21CBE1BE73CD}"/>
                </a:ext>
              </a:extLst>
            </p:cNvPr>
            <p:cNvPicPr>
              <a:picLocks noChangeAspect="1"/>
            </p:cNvPicPr>
            <p:nvPr/>
          </p:nvPicPr>
          <p:blipFill>
            <a:blip r:embed="rId4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884884" y="647973"/>
              <a:ext cx="1377207" cy="774000"/>
            </a:xfrm>
            <a:prstGeom prst="rect">
              <a:avLst/>
            </a:prstGeom>
          </p:spPr>
        </p:pic>
        <p:pic>
          <p:nvPicPr>
            <p:cNvPr id="89" name="图片 88">
              <a:extLst>
                <a:ext uri="{FF2B5EF4-FFF2-40B4-BE49-F238E27FC236}">
                  <a16:creationId xmlns:a16="http://schemas.microsoft.com/office/drawing/2014/main" id="{BBEDA573-C2B0-EF88-0BCB-E91BCECF34D2}"/>
                </a:ext>
              </a:extLst>
            </p:cNvPr>
            <p:cNvPicPr>
              <a:picLocks noChangeAspect="1"/>
            </p:cNvPicPr>
            <p:nvPr/>
          </p:nvPicPr>
          <p:blipFill>
            <a:blip r:embed="rId4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465108" y="647973"/>
              <a:ext cx="1377207" cy="774000"/>
            </a:xfrm>
            <a:prstGeom prst="rect">
              <a:avLst/>
            </a:prstGeom>
          </p:spPr>
        </p:pic>
        <p:pic>
          <p:nvPicPr>
            <p:cNvPr id="90" name="图片 89">
              <a:extLst>
                <a:ext uri="{FF2B5EF4-FFF2-40B4-BE49-F238E27FC236}">
                  <a16:creationId xmlns:a16="http://schemas.microsoft.com/office/drawing/2014/main" id="{083AB345-2DEC-9DA2-166E-6EAD91B9B743}"/>
                </a:ext>
              </a:extLst>
            </p:cNvPr>
            <p:cNvPicPr>
              <a:picLocks noChangeAspect="1"/>
            </p:cNvPicPr>
            <p:nvPr/>
          </p:nvPicPr>
          <p:blipFill>
            <a:blip r:embed="rId4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45332" y="647973"/>
              <a:ext cx="1377207" cy="774000"/>
            </a:xfrm>
            <a:prstGeom prst="rect">
              <a:avLst/>
            </a:prstGeom>
          </p:spPr>
        </p:pic>
        <p:pic>
          <p:nvPicPr>
            <p:cNvPr id="91" name="图片 90">
              <a:extLst>
                <a:ext uri="{FF2B5EF4-FFF2-40B4-BE49-F238E27FC236}">
                  <a16:creationId xmlns:a16="http://schemas.microsoft.com/office/drawing/2014/main" id="{755A267B-5F0C-09F9-7132-2416083BDDB9}"/>
                </a:ext>
              </a:extLst>
            </p:cNvPr>
            <p:cNvPicPr>
              <a:picLocks noChangeAspect="1"/>
            </p:cNvPicPr>
            <p:nvPr/>
          </p:nvPicPr>
          <p:blipFill>
            <a:blip r:embed="rId4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625556" y="647973"/>
              <a:ext cx="1377207" cy="774000"/>
            </a:xfrm>
            <a:prstGeom prst="rect">
              <a:avLst/>
            </a:prstGeom>
          </p:spPr>
        </p:pic>
        <p:pic>
          <p:nvPicPr>
            <p:cNvPr id="92" name="图片 91">
              <a:extLst>
                <a:ext uri="{FF2B5EF4-FFF2-40B4-BE49-F238E27FC236}">
                  <a16:creationId xmlns:a16="http://schemas.microsoft.com/office/drawing/2014/main" id="{C2D7440C-96AD-248C-B644-CBC101B0332E}"/>
                </a:ext>
              </a:extLst>
            </p:cNvPr>
            <p:cNvPicPr>
              <a:picLocks noChangeAspect="1"/>
            </p:cNvPicPr>
            <p:nvPr/>
          </p:nvPicPr>
          <p:blipFill>
            <a:blip r:embed="rId4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205780" y="647973"/>
              <a:ext cx="1377207" cy="774000"/>
            </a:xfrm>
            <a:prstGeom prst="rect">
              <a:avLst/>
            </a:prstGeom>
          </p:spPr>
        </p:pic>
        <p:pic>
          <p:nvPicPr>
            <p:cNvPr id="93" name="图片 92">
              <a:extLst>
                <a:ext uri="{FF2B5EF4-FFF2-40B4-BE49-F238E27FC236}">
                  <a16:creationId xmlns:a16="http://schemas.microsoft.com/office/drawing/2014/main" id="{61F491B9-B528-D3CE-7756-8FBBF7095E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8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786004" y="647973"/>
              <a:ext cx="1377207" cy="774000"/>
            </a:xfrm>
            <a:prstGeom prst="rect">
              <a:avLst/>
            </a:prstGeom>
          </p:spPr>
        </p:pic>
        <p:pic>
          <p:nvPicPr>
            <p:cNvPr id="94" name="图片 93">
              <a:extLst>
                <a:ext uri="{FF2B5EF4-FFF2-40B4-BE49-F238E27FC236}">
                  <a16:creationId xmlns:a16="http://schemas.microsoft.com/office/drawing/2014/main" id="{CB6BCC84-92FC-FD79-66E7-9A724E7231FD}"/>
                </a:ext>
              </a:extLst>
            </p:cNvPr>
            <p:cNvPicPr>
              <a:picLocks noChangeAspect="1"/>
            </p:cNvPicPr>
            <p:nvPr/>
          </p:nvPicPr>
          <p:blipFill>
            <a:blip r:embed="rId49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366227" y="647973"/>
              <a:ext cx="1377207" cy="774000"/>
            </a:xfrm>
            <a:prstGeom prst="rect">
              <a:avLst/>
            </a:prstGeom>
          </p:spPr>
        </p:pic>
      </p:grpSp>
      <p:sp>
        <p:nvSpPr>
          <p:cNvPr id="51" name="文本框 50">
            <a:extLst>
              <a:ext uri="{FF2B5EF4-FFF2-40B4-BE49-F238E27FC236}">
                <a16:creationId xmlns:a16="http://schemas.microsoft.com/office/drawing/2014/main" id="{5A645EE8-80E9-40CD-95B9-9C00D19705A1}"/>
              </a:ext>
            </a:extLst>
          </p:cNvPr>
          <p:cNvSpPr txBox="1"/>
          <p:nvPr/>
        </p:nvSpPr>
        <p:spPr>
          <a:xfrm>
            <a:off x="1007445" y="2807594"/>
            <a:ext cx="19281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(a)</a:t>
            </a:r>
          </a:p>
          <a:p>
            <a:r>
              <a:rPr lang="en-US" altLang="zh-CN" sz="2400" b="1" dirty="0"/>
              <a:t>NC</a:t>
            </a:r>
            <a:endParaRPr lang="zh-CN" altLang="en-US" sz="2400" b="1" dirty="0"/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93CCD376-0156-4704-9B1B-E0520A390EE4}"/>
              </a:ext>
            </a:extLst>
          </p:cNvPr>
          <p:cNvSpPr txBox="1"/>
          <p:nvPr/>
        </p:nvSpPr>
        <p:spPr>
          <a:xfrm>
            <a:off x="1007444" y="5255866"/>
            <a:ext cx="19281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(b)</a:t>
            </a:r>
          </a:p>
          <a:p>
            <a:r>
              <a:rPr lang="en-US" altLang="zh-CN" sz="2400" b="1" dirty="0"/>
              <a:t>MCI vs NC</a:t>
            </a:r>
            <a:endParaRPr lang="zh-CN" altLang="en-US" sz="2400" b="1" dirty="0"/>
          </a:p>
        </p:txBody>
      </p:sp>
      <p:cxnSp>
        <p:nvCxnSpPr>
          <p:cNvPr id="54" name="直接箭头连接符 53">
            <a:extLst>
              <a:ext uri="{FF2B5EF4-FFF2-40B4-BE49-F238E27FC236}">
                <a16:creationId xmlns:a16="http://schemas.microsoft.com/office/drawing/2014/main" id="{C60DBE78-574B-4938-92EC-631E349141AF}"/>
              </a:ext>
            </a:extLst>
          </p:cNvPr>
          <p:cNvCxnSpPr>
            <a:cxnSpLocks/>
          </p:cNvCxnSpPr>
          <p:nvPr/>
        </p:nvCxnSpPr>
        <p:spPr>
          <a:xfrm>
            <a:off x="4183187" y="8981452"/>
            <a:ext cx="10879807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5" name="文本框 54">
            <a:extLst>
              <a:ext uri="{FF2B5EF4-FFF2-40B4-BE49-F238E27FC236}">
                <a16:creationId xmlns:a16="http://schemas.microsoft.com/office/drawing/2014/main" id="{E6A4547F-ED28-47F6-BB04-BB66D06409F2}"/>
              </a:ext>
            </a:extLst>
          </p:cNvPr>
          <p:cNvSpPr txBox="1"/>
          <p:nvPr/>
        </p:nvSpPr>
        <p:spPr>
          <a:xfrm>
            <a:off x="3561943" y="8786018"/>
            <a:ext cx="863477" cy="461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60</a:t>
            </a:r>
            <a:endParaRPr lang="zh-CN" altLang="en-US" sz="2400" b="1" dirty="0"/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41CA2007-04B4-4573-888D-7AF461C50295}"/>
              </a:ext>
            </a:extLst>
          </p:cNvPr>
          <p:cNvSpPr txBox="1"/>
          <p:nvPr/>
        </p:nvSpPr>
        <p:spPr>
          <a:xfrm>
            <a:off x="15202132" y="8786018"/>
            <a:ext cx="863477" cy="461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90</a:t>
            </a:r>
            <a:endParaRPr lang="zh-CN" altLang="en-US" sz="2400" b="1" dirty="0"/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DC293C8F-E6D8-4793-A695-086967A5227A}"/>
              </a:ext>
            </a:extLst>
          </p:cNvPr>
          <p:cNvSpPr txBox="1"/>
          <p:nvPr/>
        </p:nvSpPr>
        <p:spPr>
          <a:xfrm>
            <a:off x="9191351" y="9114679"/>
            <a:ext cx="863478" cy="461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Age</a:t>
            </a:r>
            <a:endParaRPr lang="zh-CN" altLang="en-US" sz="2400" b="1" dirty="0"/>
          </a:p>
        </p:txBody>
      </p:sp>
      <p:sp>
        <p:nvSpPr>
          <p:cNvPr id="116" name="文本框 115">
            <a:extLst>
              <a:ext uri="{FF2B5EF4-FFF2-40B4-BE49-F238E27FC236}">
                <a16:creationId xmlns:a16="http://schemas.microsoft.com/office/drawing/2014/main" id="{B992773E-CFB5-499B-9A61-03BAB08807B9}"/>
              </a:ext>
            </a:extLst>
          </p:cNvPr>
          <p:cNvSpPr txBox="1"/>
          <p:nvPr/>
        </p:nvSpPr>
        <p:spPr>
          <a:xfrm>
            <a:off x="2875535" y="1988133"/>
            <a:ext cx="3478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/>
              <a:t>A</a:t>
            </a:r>
            <a:endParaRPr lang="zh-CN" altLang="en-US" sz="1600" b="1" dirty="0"/>
          </a:p>
        </p:txBody>
      </p:sp>
      <p:sp>
        <p:nvSpPr>
          <p:cNvPr id="117" name="文本框 116">
            <a:extLst>
              <a:ext uri="{FF2B5EF4-FFF2-40B4-BE49-F238E27FC236}">
                <a16:creationId xmlns:a16="http://schemas.microsoft.com/office/drawing/2014/main" id="{2A75A7BF-C8D5-43CD-8E90-D6F527317E7E}"/>
              </a:ext>
            </a:extLst>
          </p:cNvPr>
          <p:cNvSpPr txBox="1"/>
          <p:nvPr/>
        </p:nvSpPr>
        <p:spPr>
          <a:xfrm>
            <a:off x="2875535" y="3063386"/>
            <a:ext cx="3478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/>
              <a:t>P</a:t>
            </a:r>
            <a:endParaRPr lang="zh-CN" altLang="en-US" sz="1600" b="1" dirty="0"/>
          </a:p>
        </p:txBody>
      </p:sp>
      <p:sp>
        <p:nvSpPr>
          <p:cNvPr id="119" name="文本框 118">
            <a:extLst>
              <a:ext uri="{FF2B5EF4-FFF2-40B4-BE49-F238E27FC236}">
                <a16:creationId xmlns:a16="http://schemas.microsoft.com/office/drawing/2014/main" id="{F898154C-5248-431E-929D-139B23863E1B}"/>
              </a:ext>
            </a:extLst>
          </p:cNvPr>
          <p:cNvSpPr txBox="1"/>
          <p:nvPr/>
        </p:nvSpPr>
        <p:spPr>
          <a:xfrm>
            <a:off x="15769083" y="1943497"/>
            <a:ext cx="3478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/>
              <a:t>P</a:t>
            </a:r>
            <a:endParaRPr lang="zh-CN" altLang="en-US" sz="1600" b="1" dirty="0"/>
          </a:p>
        </p:txBody>
      </p:sp>
      <p:sp>
        <p:nvSpPr>
          <p:cNvPr id="120" name="文本框 119">
            <a:extLst>
              <a:ext uri="{FF2B5EF4-FFF2-40B4-BE49-F238E27FC236}">
                <a16:creationId xmlns:a16="http://schemas.microsoft.com/office/drawing/2014/main" id="{3E0BA085-461F-4C9E-85C6-674BF3AFB320}"/>
              </a:ext>
            </a:extLst>
          </p:cNvPr>
          <p:cNvSpPr txBox="1"/>
          <p:nvPr/>
        </p:nvSpPr>
        <p:spPr>
          <a:xfrm>
            <a:off x="15769083" y="3063385"/>
            <a:ext cx="3478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/>
              <a:t>A</a:t>
            </a:r>
            <a:endParaRPr lang="zh-CN" altLang="en-US" sz="1600" b="1" dirty="0"/>
          </a:p>
        </p:txBody>
      </p:sp>
      <p:sp>
        <p:nvSpPr>
          <p:cNvPr id="128" name="文本框 127">
            <a:extLst>
              <a:ext uri="{FF2B5EF4-FFF2-40B4-BE49-F238E27FC236}">
                <a16:creationId xmlns:a16="http://schemas.microsoft.com/office/drawing/2014/main" id="{D6FC8483-8609-499C-BCD1-121FCD0CC950}"/>
              </a:ext>
            </a:extLst>
          </p:cNvPr>
          <p:cNvSpPr txBox="1"/>
          <p:nvPr/>
        </p:nvSpPr>
        <p:spPr>
          <a:xfrm>
            <a:off x="2875535" y="4454520"/>
            <a:ext cx="3478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/>
              <a:t>A</a:t>
            </a:r>
            <a:endParaRPr lang="zh-CN" altLang="en-US" sz="1600" b="1" dirty="0"/>
          </a:p>
        </p:txBody>
      </p:sp>
      <p:sp>
        <p:nvSpPr>
          <p:cNvPr id="129" name="文本框 128">
            <a:extLst>
              <a:ext uri="{FF2B5EF4-FFF2-40B4-BE49-F238E27FC236}">
                <a16:creationId xmlns:a16="http://schemas.microsoft.com/office/drawing/2014/main" id="{22A83F18-1D97-488A-B2F8-E420697A8257}"/>
              </a:ext>
            </a:extLst>
          </p:cNvPr>
          <p:cNvSpPr txBox="1"/>
          <p:nvPr/>
        </p:nvSpPr>
        <p:spPr>
          <a:xfrm>
            <a:off x="2875535" y="5529773"/>
            <a:ext cx="3478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/>
              <a:t>P</a:t>
            </a:r>
            <a:endParaRPr lang="zh-CN" altLang="en-US" sz="1600" b="1" dirty="0"/>
          </a:p>
        </p:txBody>
      </p:sp>
      <p:sp>
        <p:nvSpPr>
          <p:cNvPr id="131" name="文本框 130">
            <a:extLst>
              <a:ext uri="{FF2B5EF4-FFF2-40B4-BE49-F238E27FC236}">
                <a16:creationId xmlns:a16="http://schemas.microsoft.com/office/drawing/2014/main" id="{6A6EE341-142A-4021-9937-9B3FA96292BE}"/>
              </a:ext>
            </a:extLst>
          </p:cNvPr>
          <p:cNvSpPr txBox="1"/>
          <p:nvPr/>
        </p:nvSpPr>
        <p:spPr>
          <a:xfrm>
            <a:off x="15769083" y="4463778"/>
            <a:ext cx="3478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/>
              <a:t>P</a:t>
            </a:r>
            <a:endParaRPr lang="zh-CN" altLang="en-US" sz="1600" b="1" dirty="0"/>
          </a:p>
        </p:txBody>
      </p:sp>
      <p:sp>
        <p:nvSpPr>
          <p:cNvPr id="132" name="文本框 131">
            <a:extLst>
              <a:ext uri="{FF2B5EF4-FFF2-40B4-BE49-F238E27FC236}">
                <a16:creationId xmlns:a16="http://schemas.microsoft.com/office/drawing/2014/main" id="{72B47A37-CEE2-40A1-A17A-7EDF0C3D3CEE}"/>
              </a:ext>
            </a:extLst>
          </p:cNvPr>
          <p:cNvSpPr txBox="1"/>
          <p:nvPr/>
        </p:nvSpPr>
        <p:spPr>
          <a:xfrm>
            <a:off x="15769083" y="5523153"/>
            <a:ext cx="3478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/>
              <a:t>A</a:t>
            </a:r>
            <a:endParaRPr lang="zh-CN" altLang="en-US" sz="1600" b="1" dirty="0"/>
          </a:p>
        </p:txBody>
      </p:sp>
      <p:sp>
        <p:nvSpPr>
          <p:cNvPr id="186" name="文本框 185">
            <a:extLst>
              <a:ext uri="{FF2B5EF4-FFF2-40B4-BE49-F238E27FC236}">
                <a16:creationId xmlns:a16="http://schemas.microsoft.com/office/drawing/2014/main" id="{A70FAF22-B307-E850-0DBE-AF3E7B92006E}"/>
              </a:ext>
            </a:extLst>
          </p:cNvPr>
          <p:cNvSpPr txBox="1"/>
          <p:nvPr/>
        </p:nvSpPr>
        <p:spPr>
          <a:xfrm>
            <a:off x="1019641" y="7715557"/>
            <a:ext cx="18654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(c)</a:t>
            </a:r>
          </a:p>
          <a:p>
            <a:r>
              <a:rPr lang="en-US" altLang="zh-CN" sz="2400" b="1" dirty="0"/>
              <a:t>AD vs NC</a:t>
            </a:r>
            <a:endParaRPr lang="zh-CN" altLang="en-US" sz="2400" b="1" dirty="0"/>
          </a:p>
        </p:txBody>
      </p:sp>
      <p:sp>
        <p:nvSpPr>
          <p:cNvPr id="188" name="文本框 187">
            <a:extLst>
              <a:ext uri="{FF2B5EF4-FFF2-40B4-BE49-F238E27FC236}">
                <a16:creationId xmlns:a16="http://schemas.microsoft.com/office/drawing/2014/main" id="{62133E6C-9B06-08CF-AA5D-AFC12B582875}"/>
              </a:ext>
            </a:extLst>
          </p:cNvPr>
          <p:cNvSpPr txBox="1"/>
          <p:nvPr/>
        </p:nvSpPr>
        <p:spPr>
          <a:xfrm>
            <a:off x="2887733" y="6914211"/>
            <a:ext cx="3478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/>
              <a:t>A</a:t>
            </a:r>
            <a:endParaRPr lang="zh-CN" altLang="en-US" sz="1600" b="1" dirty="0"/>
          </a:p>
        </p:txBody>
      </p:sp>
      <p:sp>
        <p:nvSpPr>
          <p:cNvPr id="189" name="文本框 188">
            <a:extLst>
              <a:ext uri="{FF2B5EF4-FFF2-40B4-BE49-F238E27FC236}">
                <a16:creationId xmlns:a16="http://schemas.microsoft.com/office/drawing/2014/main" id="{A2A7ECD2-F672-5620-35C5-8B761E6E936B}"/>
              </a:ext>
            </a:extLst>
          </p:cNvPr>
          <p:cNvSpPr txBox="1"/>
          <p:nvPr/>
        </p:nvSpPr>
        <p:spPr>
          <a:xfrm>
            <a:off x="2887733" y="7989464"/>
            <a:ext cx="3478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/>
              <a:t>P</a:t>
            </a:r>
            <a:endParaRPr lang="zh-CN" altLang="en-US" sz="1600" b="1" dirty="0"/>
          </a:p>
        </p:txBody>
      </p:sp>
      <p:sp>
        <p:nvSpPr>
          <p:cNvPr id="191" name="文本框 190">
            <a:extLst>
              <a:ext uri="{FF2B5EF4-FFF2-40B4-BE49-F238E27FC236}">
                <a16:creationId xmlns:a16="http://schemas.microsoft.com/office/drawing/2014/main" id="{DAC60042-B991-826A-CAD3-D86C516C6C08}"/>
              </a:ext>
            </a:extLst>
          </p:cNvPr>
          <p:cNvSpPr txBox="1"/>
          <p:nvPr/>
        </p:nvSpPr>
        <p:spPr>
          <a:xfrm>
            <a:off x="15781281" y="6923469"/>
            <a:ext cx="3478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/>
              <a:t>P</a:t>
            </a:r>
            <a:endParaRPr lang="zh-CN" altLang="en-US" sz="1600" b="1" dirty="0"/>
          </a:p>
        </p:txBody>
      </p:sp>
      <p:sp>
        <p:nvSpPr>
          <p:cNvPr id="192" name="文本框 191">
            <a:extLst>
              <a:ext uri="{FF2B5EF4-FFF2-40B4-BE49-F238E27FC236}">
                <a16:creationId xmlns:a16="http://schemas.microsoft.com/office/drawing/2014/main" id="{21C49B52-64B0-D192-1E35-05377615F4FA}"/>
              </a:ext>
            </a:extLst>
          </p:cNvPr>
          <p:cNvSpPr txBox="1"/>
          <p:nvPr/>
        </p:nvSpPr>
        <p:spPr>
          <a:xfrm>
            <a:off x="15781281" y="7982844"/>
            <a:ext cx="3478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/>
              <a:t>A</a:t>
            </a:r>
            <a:endParaRPr lang="zh-CN" altLang="en-US" sz="1600" b="1" dirty="0"/>
          </a:p>
        </p:txBody>
      </p:sp>
      <p:sp>
        <p:nvSpPr>
          <p:cNvPr id="162" name="文本框 161">
            <a:extLst>
              <a:ext uri="{FF2B5EF4-FFF2-40B4-BE49-F238E27FC236}">
                <a16:creationId xmlns:a16="http://schemas.microsoft.com/office/drawing/2014/main" id="{7A5333EC-7914-1FBA-9DC0-FB13C0A9C515}"/>
              </a:ext>
            </a:extLst>
          </p:cNvPr>
          <p:cNvSpPr txBox="1"/>
          <p:nvPr/>
        </p:nvSpPr>
        <p:spPr>
          <a:xfrm>
            <a:off x="16682484" y="6295915"/>
            <a:ext cx="3178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0</a:t>
            </a:r>
            <a:endParaRPr lang="zh-CN" altLang="en-US" sz="2000" dirty="0"/>
          </a:p>
        </p:txBody>
      </p:sp>
      <p:sp>
        <p:nvSpPr>
          <p:cNvPr id="163" name="文本框 162">
            <a:extLst>
              <a:ext uri="{FF2B5EF4-FFF2-40B4-BE49-F238E27FC236}">
                <a16:creationId xmlns:a16="http://schemas.microsoft.com/office/drawing/2014/main" id="{3F2C04B6-0B8E-2560-8980-522910B2A838}"/>
              </a:ext>
            </a:extLst>
          </p:cNvPr>
          <p:cNvSpPr txBox="1"/>
          <p:nvPr/>
        </p:nvSpPr>
        <p:spPr>
          <a:xfrm>
            <a:off x="16682476" y="4946450"/>
            <a:ext cx="638482" cy="400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0.5</a:t>
            </a:r>
            <a:endParaRPr lang="zh-CN" altLang="en-US" sz="2000" dirty="0"/>
          </a:p>
        </p:txBody>
      </p:sp>
      <p:sp>
        <p:nvSpPr>
          <p:cNvPr id="164" name="文本框 163">
            <a:extLst>
              <a:ext uri="{FF2B5EF4-FFF2-40B4-BE49-F238E27FC236}">
                <a16:creationId xmlns:a16="http://schemas.microsoft.com/office/drawing/2014/main" id="{BD90FBC5-1EFE-85F5-8746-CA90CAF4C953}"/>
              </a:ext>
            </a:extLst>
          </p:cNvPr>
          <p:cNvSpPr txBox="1"/>
          <p:nvPr/>
        </p:nvSpPr>
        <p:spPr>
          <a:xfrm>
            <a:off x="16682484" y="3596984"/>
            <a:ext cx="317828" cy="400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1</a:t>
            </a:r>
            <a:endParaRPr lang="zh-CN" altLang="en-US" sz="2000" dirty="0"/>
          </a:p>
        </p:txBody>
      </p:sp>
      <p:pic>
        <p:nvPicPr>
          <p:cNvPr id="165" name="图片 164">
            <a:extLst>
              <a:ext uri="{FF2B5EF4-FFF2-40B4-BE49-F238E27FC236}">
                <a16:creationId xmlns:a16="http://schemas.microsoft.com/office/drawing/2014/main" id="{C7AD080F-FC8A-5E06-B20B-7EF828FF5E96}"/>
              </a:ext>
            </a:extLst>
          </p:cNvPr>
          <p:cNvPicPr>
            <a:picLocks noChangeAspect="1"/>
          </p:cNvPicPr>
          <p:nvPr/>
        </p:nvPicPr>
        <p:blipFill>
          <a:blip r:embed="rId50"/>
          <a:stretch>
            <a:fillRect/>
          </a:stretch>
        </p:blipFill>
        <p:spPr>
          <a:xfrm>
            <a:off x="16618970" y="3712377"/>
            <a:ext cx="109401" cy="2782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6487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矩形 63">
            <a:extLst>
              <a:ext uri="{FF2B5EF4-FFF2-40B4-BE49-F238E27FC236}">
                <a16:creationId xmlns:a16="http://schemas.microsoft.com/office/drawing/2014/main" id="{91144D87-8C6F-4C4A-8D04-3B44A086A52D}"/>
              </a:ext>
            </a:extLst>
          </p:cNvPr>
          <p:cNvSpPr/>
          <p:nvPr/>
        </p:nvSpPr>
        <p:spPr>
          <a:xfrm>
            <a:off x="1151459" y="1511449"/>
            <a:ext cx="15967685" cy="82088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39" dirty="0"/>
          </a:p>
        </p:txBody>
      </p:sp>
      <p:grpSp>
        <p:nvGrpSpPr>
          <p:cNvPr id="99" name="组合 98">
            <a:extLst>
              <a:ext uri="{FF2B5EF4-FFF2-40B4-BE49-F238E27FC236}">
                <a16:creationId xmlns:a16="http://schemas.microsoft.com/office/drawing/2014/main" id="{32C352F6-97DD-4DE2-1390-09BCCA942834}"/>
              </a:ext>
            </a:extLst>
          </p:cNvPr>
          <p:cNvGrpSpPr/>
          <p:nvPr/>
        </p:nvGrpSpPr>
        <p:grpSpPr>
          <a:xfrm>
            <a:off x="3311699" y="4247841"/>
            <a:ext cx="12419106" cy="792000"/>
            <a:chOff x="2286050" y="2286985"/>
            <a:chExt cx="12419106" cy="792000"/>
          </a:xfrm>
        </p:grpSpPr>
        <p:pic>
          <p:nvPicPr>
            <p:cNvPr id="100" name="图片 99">
              <a:extLst>
                <a:ext uri="{FF2B5EF4-FFF2-40B4-BE49-F238E27FC236}">
                  <a16:creationId xmlns:a16="http://schemas.microsoft.com/office/drawing/2014/main" id="{91695C32-8E67-3D2B-24C5-6E67545F41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286050" y="2286985"/>
              <a:ext cx="1349370" cy="792000"/>
            </a:xfrm>
            <a:prstGeom prst="rect">
              <a:avLst/>
            </a:prstGeom>
          </p:spPr>
        </p:pic>
        <p:pic>
          <p:nvPicPr>
            <p:cNvPr id="101" name="图片 100">
              <a:extLst>
                <a:ext uri="{FF2B5EF4-FFF2-40B4-BE49-F238E27FC236}">
                  <a16:creationId xmlns:a16="http://schemas.microsoft.com/office/drawing/2014/main" id="{A5A73BCA-95B5-2216-537C-0F1EC5EB0BB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867441" y="2286985"/>
              <a:ext cx="1349370" cy="792000"/>
            </a:xfrm>
            <a:prstGeom prst="rect">
              <a:avLst/>
            </a:prstGeom>
          </p:spPr>
        </p:pic>
        <p:pic>
          <p:nvPicPr>
            <p:cNvPr id="102" name="图片 101">
              <a:extLst>
                <a:ext uri="{FF2B5EF4-FFF2-40B4-BE49-F238E27FC236}">
                  <a16:creationId xmlns:a16="http://schemas.microsoft.com/office/drawing/2014/main" id="{A76A670E-7C47-4007-9522-E76FF19B444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448832" y="2286985"/>
              <a:ext cx="1349370" cy="792000"/>
            </a:xfrm>
            <a:prstGeom prst="rect">
              <a:avLst/>
            </a:prstGeom>
          </p:spPr>
        </p:pic>
        <p:pic>
          <p:nvPicPr>
            <p:cNvPr id="103" name="图片 102">
              <a:extLst>
                <a:ext uri="{FF2B5EF4-FFF2-40B4-BE49-F238E27FC236}">
                  <a16:creationId xmlns:a16="http://schemas.microsoft.com/office/drawing/2014/main" id="{E656D0F6-CFAF-B090-9BC0-D0D45A900C5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30223" y="2286985"/>
              <a:ext cx="1349370" cy="792000"/>
            </a:xfrm>
            <a:prstGeom prst="rect">
              <a:avLst/>
            </a:prstGeom>
          </p:spPr>
        </p:pic>
        <p:pic>
          <p:nvPicPr>
            <p:cNvPr id="104" name="图片 103">
              <a:extLst>
                <a:ext uri="{FF2B5EF4-FFF2-40B4-BE49-F238E27FC236}">
                  <a16:creationId xmlns:a16="http://schemas.microsoft.com/office/drawing/2014/main" id="{FF093747-8A52-06CC-07A5-9F3141FB73D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611614" y="2286985"/>
              <a:ext cx="1349370" cy="792000"/>
            </a:xfrm>
            <a:prstGeom prst="rect">
              <a:avLst/>
            </a:prstGeom>
          </p:spPr>
        </p:pic>
        <p:pic>
          <p:nvPicPr>
            <p:cNvPr id="105" name="图片 104">
              <a:extLst>
                <a:ext uri="{FF2B5EF4-FFF2-40B4-BE49-F238E27FC236}">
                  <a16:creationId xmlns:a16="http://schemas.microsoft.com/office/drawing/2014/main" id="{8CB3A8AD-9903-34C7-AD94-89740A4D8BD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193005" y="2286985"/>
              <a:ext cx="1349370" cy="792000"/>
            </a:xfrm>
            <a:prstGeom prst="rect">
              <a:avLst/>
            </a:prstGeom>
          </p:spPr>
        </p:pic>
        <p:pic>
          <p:nvPicPr>
            <p:cNvPr id="107" name="图片 106">
              <a:extLst>
                <a:ext uri="{FF2B5EF4-FFF2-40B4-BE49-F238E27FC236}">
                  <a16:creationId xmlns:a16="http://schemas.microsoft.com/office/drawing/2014/main" id="{BF8010AB-7089-626A-8D3B-26437F61431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774396" y="2286985"/>
              <a:ext cx="1349370" cy="792000"/>
            </a:xfrm>
            <a:prstGeom prst="rect">
              <a:avLst/>
            </a:prstGeom>
          </p:spPr>
        </p:pic>
        <p:pic>
          <p:nvPicPr>
            <p:cNvPr id="108" name="图片 107">
              <a:extLst>
                <a:ext uri="{FF2B5EF4-FFF2-40B4-BE49-F238E27FC236}">
                  <a16:creationId xmlns:a16="http://schemas.microsoft.com/office/drawing/2014/main" id="{9B1F617B-F3E7-8951-047F-55E93A1220F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355786" y="2286985"/>
              <a:ext cx="1349370" cy="792000"/>
            </a:xfrm>
            <a:prstGeom prst="rect">
              <a:avLst/>
            </a:prstGeom>
          </p:spPr>
        </p:pic>
      </p:grpSp>
      <p:grpSp>
        <p:nvGrpSpPr>
          <p:cNvPr id="109" name="组合 108">
            <a:extLst>
              <a:ext uri="{FF2B5EF4-FFF2-40B4-BE49-F238E27FC236}">
                <a16:creationId xmlns:a16="http://schemas.microsoft.com/office/drawing/2014/main" id="{AAD39420-D677-219E-2955-B3E2ACC32D0C}"/>
              </a:ext>
            </a:extLst>
          </p:cNvPr>
          <p:cNvGrpSpPr/>
          <p:nvPr/>
        </p:nvGrpSpPr>
        <p:grpSpPr>
          <a:xfrm>
            <a:off x="3311699" y="5327961"/>
            <a:ext cx="12419106" cy="792000"/>
            <a:chOff x="2286050" y="3420325"/>
            <a:chExt cx="12419106" cy="792000"/>
          </a:xfrm>
        </p:grpSpPr>
        <p:pic>
          <p:nvPicPr>
            <p:cNvPr id="110" name="图片 109">
              <a:extLst>
                <a:ext uri="{FF2B5EF4-FFF2-40B4-BE49-F238E27FC236}">
                  <a16:creationId xmlns:a16="http://schemas.microsoft.com/office/drawing/2014/main" id="{FA5FC7A5-C120-277C-FBD8-3B48F575D0B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286050" y="3420325"/>
              <a:ext cx="1349370" cy="792000"/>
            </a:xfrm>
            <a:prstGeom prst="rect">
              <a:avLst/>
            </a:prstGeom>
          </p:spPr>
        </p:pic>
        <p:pic>
          <p:nvPicPr>
            <p:cNvPr id="111" name="图片 110">
              <a:extLst>
                <a:ext uri="{FF2B5EF4-FFF2-40B4-BE49-F238E27FC236}">
                  <a16:creationId xmlns:a16="http://schemas.microsoft.com/office/drawing/2014/main" id="{F7EA00D8-7962-4D69-06DE-9AEC90083C0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867441" y="3420325"/>
              <a:ext cx="1349370" cy="792000"/>
            </a:xfrm>
            <a:prstGeom prst="rect">
              <a:avLst/>
            </a:prstGeom>
          </p:spPr>
        </p:pic>
        <p:pic>
          <p:nvPicPr>
            <p:cNvPr id="112" name="图片 111">
              <a:extLst>
                <a:ext uri="{FF2B5EF4-FFF2-40B4-BE49-F238E27FC236}">
                  <a16:creationId xmlns:a16="http://schemas.microsoft.com/office/drawing/2014/main" id="{A4DE1114-A80F-F945-8363-E7A88767A4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448832" y="3420325"/>
              <a:ext cx="1349370" cy="792000"/>
            </a:xfrm>
            <a:prstGeom prst="rect">
              <a:avLst/>
            </a:prstGeom>
          </p:spPr>
        </p:pic>
        <p:pic>
          <p:nvPicPr>
            <p:cNvPr id="113" name="图片 112">
              <a:extLst>
                <a:ext uri="{FF2B5EF4-FFF2-40B4-BE49-F238E27FC236}">
                  <a16:creationId xmlns:a16="http://schemas.microsoft.com/office/drawing/2014/main" id="{E8339DC2-F5F8-895F-DD66-FC13919E948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30223" y="3420325"/>
              <a:ext cx="1349370" cy="792000"/>
            </a:xfrm>
            <a:prstGeom prst="rect">
              <a:avLst/>
            </a:prstGeom>
          </p:spPr>
        </p:pic>
        <p:pic>
          <p:nvPicPr>
            <p:cNvPr id="114" name="图片 113">
              <a:extLst>
                <a:ext uri="{FF2B5EF4-FFF2-40B4-BE49-F238E27FC236}">
                  <a16:creationId xmlns:a16="http://schemas.microsoft.com/office/drawing/2014/main" id="{F8BDA768-9046-6949-1D78-D100AE66E33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611614" y="3420325"/>
              <a:ext cx="1349370" cy="792000"/>
            </a:xfrm>
            <a:prstGeom prst="rect">
              <a:avLst/>
            </a:prstGeom>
          </p:spPr>
        </p:pic>
        <p:pic>
          <p:nvPicPr>
            <p:cNvPr id="146" name="图片 145">
              <a:extLst>
                <a:ext uri="{FF2B5EF4-FFF2-40B4-BE49-F238E27FC236}">
                  <a16:creationId xmlns:a16="http://schemas.microsoft.com/office/drawing/2014/main" id="{5EBD7B7A-57CD-DDAE-BC93-99D24F782ED2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193005" y="3420325"/>
              <a:ext cx="1349370" cy="792000"/>
            </a:xfrm>
            <a:prstGeom prst="rect">
              <a:avLst/>
            </a:prstGeom>
          </p:spPr>
        </p:pic>
        <p:pic>
          <p:nvPicPr>
            <p:cNvPr id="147" name="图片 146">
              <a:extLst>
                <a:ext uri="{FF2B5EF4-FFF2-40B4-BE49-F238E27FC236}">
                  <a16:creationId xmlns:a16="http://schemas.microsoft.com/office/drawing/2014/main" id="{BA41443A-0BB7-2811-1F4F-395661295920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774396" y="3420325"/>
              <a:ext cx="1349370" cy="792000"/>
            </a:xfrm>
            <a:prstGeom prst="rect">
              <a:avLst/>
            </a:prstGeom>
          </p:spPr>
        </p:pic>
        <p:pic>
          <p:nvPicPr>
            <p:cNvPr id="149" name="图片 148">
              <a:extLst>
                <a:ext uri="{FF2B5EF4-FFF2-40B4-BE49-F238E27FC236}">
                  <a16:creationId xmlns:a16="http://schemas.microsoft.com/office/drawing/2014/main" id="{33BE4B50-A0E7-18D2-EC5F-58DAF57DC0DD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355786" y="3420325"/>
              <a:ext cx="1349370" cy="792000"/>
            </a:xfrm>
            <a:prstGeom prst="rect">
              <a:avLst/>
            </a:prstGeom>
          </p:spPr>
        </p:pic>
      </p:grpSp>
      <p:grpSp>
        <p:nvGrpSpPr>
          <p:cNvPr id="65" name="组合 64">
            <a:extLst>
              <a:ext uri="{FF2B5EF4-FFF2-40B4-BE49-F238E27FC236}">
                <a16:creationId xmlns:a16="http://schemas.microsoft.com/office/drawing/2014/main" id="{EC5540D3-0536-A40F-2F74-5BDD1FDC3B8E}"/>
              </a:ext>
            </a:extLst>
          </p:cNvPr>
          <p:cNvGrpSpPr/>
          <p:nvPr/>
        </p:nvGrpSpPr>
        <p:grpSpPr>
          <a:xfrm>
            <a:off x="3311699" y="1727561"/>
            <a:ext cx="12419448" cy="792000"/>
            <a:chOff x="2286050" y="169331"/>
            <a:chExt cx="12419448" cy="792000"/>
          </a:xfrm>
        </p:grpSpPr>
        <p:pic>
          <p:nvPicPr>
            <p:cNvPr id="80" name="图片 79">
              <a:extLst>
                <a:ext uri="{FF2B5EF4-FFF2-40B4-BE49-F238E27FC236}">
                  <a16:creationId xmlns:a16="http://schemas.microsoft.com/office/drawing/2014/main" id="{8BD6A16E-C0A7-1771-423D-1A556F0E2E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286050" y="169331"/>
              <a:ext cx="1349370" cy="792000"/>
            </a:xfrm>
            <a:prstGeom prst="rect">
              <a:avLst/>
            </a:prstGeom>
          </p:spPr>
        </p:pic>
        <p:pic>
          <p:nvPicPr>
            <p:cNvPr id="81" name="图片 80">
              <a:extLst>
                <a:ext uri="{FF2B5EF4-FFF2-40B4-BE49-F238E27FC236}">
                  <a16:creationId xmlns:a16="http://schemas.microsoft.com/office/drawing/2014/main" id="{4108A1C5-DCFA-A673-E578-5A78F5662A71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867490" y="169331"/>
              <a:ext cx="1349370" cy="792000"/>
            </a:xfrm>
            <a:prstGeom prst="rect">
              <a:avLst/>
            </a:prstGeom>
          </p:spPr>
        </p:pic>
        <p:pic>
          <p:nvPicPr>
            <p:cNvPr id="82" name="图片 81">
              <a:extLst>
                <a:ext uri="{FF2B5EF4-FFF2-40B4-BE49-F238E27FC236}">
                  <a16:creationId xmlns:a16="http://schemas.microsoft.com/office/drawing/2014/main" id="{963FD807-21DF-12B2-3A59-9878F6E976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448930" y="169331"/>
              <a:ext cx="1349370" cy="792000"/>
            </a:xfrm>
            <a:prstGeom prst="rect">
              <a:avLst/>
            </a:prstGeom>
          </p:spPr>
        </p:pic>
        <p:pic>
          <p:nvPicPr>
            <p:cNvPr id="83" name="图片 82">
              <a:extLst>
                <a:ext uri="{FF2B5EF4-FFF2-40B4-BE49-F238E27FC236}">
                  <a16:creationId xmlns:a16="http://schemas.microsoft.com/office/drawing/2014/main" id="{8EB6374F-0FFE-6EA0-186A-90CE4FE6AF29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30370" y="169331"/>
              <a:ext cx="1349370" cy="792000"/>
            </a:xfrm>
            <a:prstGeom prst="rect">
              <a:avLst/>
            </a:prstGeom>
          </p:spPr>
        </p:pic>
        <p:pic>
          <p:nvPicPr>
            <p:cNvPr id="84" name="图片 83">
              <a:extLst>
                <a:ext uri="{FF2B5EF4-FFF2-40B4-BE49-F238E27FC236}">
                  <a16:creationId xmlns:a16="http://schemas.microsoft.com/office/drawing/2014/main" id="{58869756-9A38-1E82-CE70-8E6C336AFD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611810" y="169331"/>
              <a:ext cx="1349370" cy="792000"/>
            </a:xfrm>
            <a:prstGeom prst="rect">
              <a:avLst/>
            </a:prstGeom>
          </p:spPr>
        </p:pic>
        <p:pic>
          <p:nvPicPr>
            <p:cNvPr id="85" name="图片 84">
              <a:extLst>
                <a:ext uri="{FF2B5EF4-FFF2-40B4-BE49-F238E27FC236}">
                  <a16:creationId xmlns:a16="http://schemas.microsoft.com/office/drawing/2014/main" id="{E43F31C4-2400-9A5A-21C8-F2DC6967CA2B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193250" y="169331"/>
              <a:ext cx="1349370" cy="792000"/>
            </a:xfrm>
            <a:prstGeom prst="rect">
              <a:avLst/>
            </a:prstGeom>
          </p:spPr>
        </p:pic>
        <p:pic>
          <p:nvPicPr>
            <p:cNvPr id="86" name="图片 85">
              <a:extLst>
                <a:ext uri="{FF2B5EF4-FFF2-40B4-BE49-F238E27FC236}">
                  <a16:creationId xmlns:a16="http://schemas.microsoft.com/office/drawing/2014/main" id="{2A825F4F-7E0D-A04C-27E2-E6B45B87A8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774690" y="169331"/>
              <a:ext cx="1349370" cy="792000"/>
            </a:xfrm>
            <a:prstGeom prst="rect">
              <a:avLst/>
            </a:prstGeom>
          </p:spPr>
        </p:pic>
        <p:pic>
          <p:nvPicPr>
            <p:cNvPr id="87" name="图片 86">
              <a:extLst>
                <a:ext uri="{FF2B5EF4-FFF2-40B4-BE49-F238E27FC236}">
                  <a16:creationId xmlns:a16="http://schemas.microsoft.com/office/drawing/2014/main" id="{98F68A0E-6B43-BCC7-E11A-7CF43967D1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356128" y="169331"/>
              <a:ext cx="1349370" cy="792000"/>
            </a:xfrm>
            <a:prstGeom prst="rect">
              <a:avLst/>
            </a:prstGeom>
          </p:spPr>
        </p:pic>
      </p:grpSp>
      <p:grpSp>
        <p:nvGrpSpPr>
          <p:cNvPr id="89" name="组合 88">
            <a:extLst>
              <a:ext uri="{FF2B5EF4-FFF2-40B4-BE49-F238E27FC236}">
                <a16:creationId xmlns:a16="http://schemas.microsoft.com/office/drawing/2014/main" id="{BE7BE806-373E-C465-10D6-E4E00D2B8AF4}"/>
              </a:ext>
            </a:extLst>
          </p:cNvPr>
          <p:cNvGrpSpPr/>
          <p:nvPr/>
        </p:nvGrpSpPr>
        <p:grpSpPr>
          <a:xfrm>
            <a:off x="3311699" y="2807681"/>
            <a:ext cx="12419448" cy="792000"/>
            <a:chOff x="2286050" y="1127522"/>
            <a:chExt cx="12419448" cy="792000"/>
          </a:xfrm>
        </p:grpSpPr>
        <p:pic>
          <p:nvPicPr>
            <p:cNvPr id="90" name="图片 89">
              <a:extLst>
                <a:ext uri="{FF2B5EF4-FFF2-40B4-BE49-F238E27FC236}">
                  <a16:creationId xmlns:a16="http://schemas.microsoft.com/office/drawing/2014/main" id="{B62DC5C5-178E-FC9C-1953-C52E6C0C8326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286050" y="1127522"/>
              <a:ext cx="1349370" cy="792000"/>
            </a:xfrm>
            <a:prstGeom prst="rect">
              <a:avLst/>
            </a:prstGeom>
          </p:spPr>
        </p:pic>
        <p:pic>
          <p:nvPicPr>
            <p:cNvPr id="91" name="图片 90">
              <a:extLst>
                <a:ext uri="{FF2B5EF4-FFF2-40B4-BE49-F238E27FC236}">
                  <a16:creationId xmlns:a16="http://schemas.microsoft.com/office/drawing/2014/main" id="{F7151F07-6A9C-3F90-1623-240AC8CC09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867490" y="1127522"/>
              <a:ext cx="1349370" cy="792000"/>
            </a:xfrm>
            <a:prstGeom prst="rect">
              <a:avLst/>
            </a:prstGeom>
          </p:spPr>
        </p:pic>
        <p:pic>
          <p:nvPicPr>
            <p:cNvPr id="92" name="图片 91">
              <a:extLst>
                <a:ext uri="{FF2B5EF4-FFF2-40B4-BE49-F238E27FC236}">
                  <a16:creationId xmlns:a16="http://schemas.microsoft.com/office/drawing/2014/main" id="{B6C32A2E-F93A-5BE7-F5E3-879A2E58D946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448930" y="1127522"/>
              <a:ext cx="1349370" cy="792000"/>
            </a:xfrm>
            <a:prstGeom prst="rect">
              <a:avLst/>
            </a:prstGeom>
          </p:spPr>
        </p:pic>
        <p:pic>
          <p:nvPicPr>
            <p:cNvPr id="93" name="图片 92">
              <a:extLst>
                <a:ext uri="{FF2B5EF4-FFF2-40B4-BE49-F238E27FC236}">
                  <a16:creationId xmlns:a16="http://schemas.microsoft.com/office/drawing/2014/main" id="{2F917850-EE44-92C7-5E2F-E4D8AF5BC1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30370" y="1127522"/>
              <a:ext cx="1349370" cy="792000"/>
            </a:xfrm>
            <a:prstGeom prst="rect">
              <a:avLst/>
            </a:prstGeom>
          </p:spPr>
        </p:pic>
        <p:pic>
          <p:nvPicPr>
            <p:cNvPr id="94" name="图片 93">
              <a:extLst>
                <a:ext uri="{FF2B5EF4-FFF2-40B4-BE49-F238E27FC236}">
                  <a16:creationId xmlns:a16="http://schemas.microsoft.com/office/drawing/2014/main" id="{383EDECC-4A98-50FB-6108-8AD01352AE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611810" y="1127522"/>
              <a:ext cx="1349370" cy="792000"/>
            </a:xfrm>
            <a:prstGeom prst="rect">
              <a:avLst/>
            </a:prstGeom>
          </p:spPr>
        </p:pic>
        <p:pic>
          <p:nvPicPr>
            <p:cNvPr id="95" name="图片 94">
              <a:extLst>
                <a:ext uri="{FF2B5EF4-FFF2-40B4-BE49-F238E27FC236}">
                  <a16:creationId xmlns:a16="http://schemas.microsoft.com/office/drawing/2014/main" id="{93F88C08-AA81-BAD7-18A5-528FCB28FDC4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193250" y="1127522"/>
              <a:ext cx="1349370" cy="792000"/>
            </a:xfrm>
            <a:prstGeom prst="rect">
              <a:avLst/>
            </a:prstGeom>
          </p:spPr>
        </p:pic>
        <p:pic>
          <p:nvPicPr>
            <p:cNvPr id="96" name="图片 95">
              <a:extLst>
                <a:ext uri="{FF2B5EF4-FFF2-40B4-BE49-F238E27FC236}">
                  <a16:creationId xmlns:a16="http://schemas.microsoft.com/office/drawing/2014/main" id="{BFECFA1E-F31F-2F31-BA63-513EEA76CA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774690" y="1127522"/>
              <a:ext cx="1349370" cy="792000"/>
            </a:xfrm>
            <a:prstGeom prst="rect">
              <a:avLst/>
            </a:prstGeom>
          </p:spPr>
        </p:pic>
        <p:pic>
          <p:nvPicPr>
            <p:cNvPr id="98" name="图片 97">
              <a:extLst>
                <a:ext uri="{FF2B5EF4-FFF2-40B4-BE49-F238E27FC236}">
                  <a16:creationId xmlns:a16="http://schemas.microsoft.com/office/drawing/2014/main" id="{1A82C31C-2D1B-D396-14AC-1DED7B1837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356128" y="1127522"/>
              <a:ext cx="1349370" cy="792000"/>
            </a:xfrm>
            <a:prstGeom prst="rect">
              <a:avLst/>
            </a:prstGeom>
          </p:spPr>
        </p:pic>
      </p:grpSp>
      <p:sp>
        <p:nvSpPr>
          <p:cNvPr id="51" name="文本框 50">
            <a:extLst>
              <a:ext uri="{FF2B5EF4-FFF2-40B4-BE49-F238E27FC236}">
                <a16:creationId xmlns:a16="http://schemas.microsoft.com/office/drawing/2014/main" id="{5A645EE8-80E9-40CD-95B9-9C00D19705A1}"/>
              </a:ext>
            </a:extLst>
          </p:cNvPr>
          <p:cNvSpPr txBox="1"/>
          <p:nvPr/>
        </p:nvSpPr>
        <p:spPr>
          <a:xfrm>
            <a:off x="1007445" y="2807594"/>
            <a:ext cx="19281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(a)</a:t>
            </a:r>
          </a:p>
          <a:p>
            <a:r>
              <a:rPr lang="en-US" altLang="zh-CN" sz="2400" b="1" dirty="0"/>
              <a:t>NC</a:t>
            </a:r>
            <a:endParaRPr lang="zh-CN" altLang="en-US" sz="2400" b="1" dirty="0"/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93CCD376-0156-4704-9B1B-E0520A390EE4}"/>
              </a:ext>
            </a:extLst>
          </p:cNvPr>
          <p:cNvSpPr txBox="1"/>
          <p:nvPr/>
        </p:nvSpPr>
        <p:spPr>
          <a:xfrm>
            <a:off x="1007444" y="5255866"/>
            <a:ext cx="19281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(b)</a:t>
            </a:r>
          </a:p>
          <a:p>
            <a:r>
              <a:rPr lang="en-US" altLang="zh-CN" sz="2400" b="1" dirty="0"/>
              <a:t>MCI vs NC</a:t>
            </a:r>
            <a:endParaRPr lang="zh-CN" altLang="en-US" sz="2400" b="1" dirty="0"/>
          </a:p>
        </p:txBody>
      </p: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F9C0B75D-CA23-424B-9F37-D66E461FE884}"/>
              </a:ext>
            </a:extLst>
          </p:cNvPr>
          <p:cNvGrpSpPr/>
          <p:nvPr/>
        </p:nvGrpSpPr>
        <p:grpSpPr>
          <a:xfrm>
            <a:off x="3561942" y="8786019"/>
            <a:ext cx="12503666" cy="790327"/>
            <a:chOff x="1185437" y="4859868"/>
            <a:chExt cx="10427194" cy="581881"/>
          </a:xfrm>
        </p:grpSpPr>
        <p:cxnSp>
          <p:nvCxnSpPr>
            <p:cNvPr id="54" name="直接箭头连接符 53">
              <a:extLst>
                <a:ext uri="{FF2B5EF4-FFF2-40B4-BE49-F238E27FC236}">
                  <a16:creationId xmlns:a16="http://schemas.microsoft.com/office/drawing/2014/main" id="{C60DBE78-574B-4938-92EC-631E349141AF}"/>
                </a:ext>
              </a:extLst>
            </p:cNvPr>
            <p:cNvCxnSpPr>
              <a:cxnSpLocks/>
            </p:cNvCxnSpPr>
            <p:nvPr/>
          </p:nvCxnSpPr>
          <p:spPr>
            <a:xfrm>
              <a:off x="1703512" y="5003757"/>
              <a:ext cx="9073008" cy="0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5" name="文本框 54">
              <a:extLst>
                <a:ext uri="{FF2B5EF4-FFF2-40B4-BE49-F238E27FC236}">
                  <a16:creationId xmlns:a16="http://schemas.microsoft.com/office/drawing/2014/main" id="{E6A4547F-ED28-47F6-BB04-BB66D06409F2}"/>
                </a:ext>
              </a:extLst>
            </p:cNvPr>
            <p:cNvSpPr txBox="1"/>
            <p:nvPr/>
          </p:nvSpPr>
          <p:spPr>
            <a:xfrm>
              <a:off x="1185437" y="4859868"/>
              <a:ext cx="720080" cy="3399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/>
                <a:t>60</a:t>
              </a:r>
              <a:endParaRPr lang="zh-CN" altLang="en-US" sz="2400" b="1" dirty="0"/>
            </a:p>
          </p:txBody>
        </p:sp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41CA2007-04B4-4573-888D-7AF461C50295}"/>
                </a:ext>
              </a:extLst>
            </p:cNvPr>
            <p:cNvSpPr txBox="1"/>
            <p:nvPr/>
          </p:nvSpPr>
          <p:spPr>
            <a:xfrm>
              <a:off x="10892551" y="4859868"/>
              <a:ext cx="720080" cy="3399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/>
                <a:t>90</a:t>
              </a:r>
              <a:endParaRPr lang="zh-CN" altLang="en-US" sz="2400" b="1" dirty="0"/>
            </a:p>
          </p:txBody>
        </p:sp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DC293C8F-E6D8-4793-A695-086967A5227A}"/>
                </a:ext>
              </a:extLst>
            </p:cNvPr>
            <p:cNvSpPr txBox="1"/>
            <p:nvPr/>
          </p:nvSpPr>
          <p:spPr>
            <a:xfrm>
              <a:off x="5879975" y="5101846"/>
              <a:ext cx="720081" cy="3399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/>
                <a:t>Age</a:t>
              </a:r>
              <a:endParaRPr lang="zh-CN" altLang="en-US" sz="2400" b="1" dirty="0"/>
            </a:p>
          </p:txBody>
        </p:sp>
      </p:grpSp>
      <p:grpSp>
        <p:nvGrpSpPr>
          <p:cNvPr id="58" name="组合 57">
            <a:extLst>
              <a:ext uri="{FF2B5EF4-FFF2-40B4-BE49-F238E27FC236}">
                <a16:creationId xmlns:a16="http://schemas.microsoft.com/office/drawing/2014/main" id="{25ED5C9F-7084-486D-9744-53789413145B}"/>
              </a:ext>
            </a:extLst>
          </p:cNvPr>
          <p:cNvGrpSpPr/>
          <p:nvPr/>
        </p:nvGrpSpPr>
        <p:grpSpPr>
          <a:xfrm>
            <a:off x="16417156" y="3599681"/>
            <a:ext cx="701989" cy="3099042"/>
            <a:chOff x="15562153" y="2445638"/>
            <a:chExt cx="726606" cy="3207715"/>
          </a:xfrm>
        </p:grpSpPr>
        <p:sp>
          <p:nvSpPr>
            <p:cNvPr id="59" name="文本框 58">
              <a:extLst>
                <a:ext uri="{FF2B5EF4-FFF2-40B4-BE49-F238E27FC236}">
                  <a16:creationId xmlns:a16="http://schemas.microsoft.com/office/drawing/2014/main" id="{8BC11974-ACE2-403A-B1F8-C32BD2D90C1F}"/>
                </a:ext>
              </a:extLst>
            </p:cNvPr>
            <p:cNvSpPr txBox="1"/>
            <p:nvPr/>
          </p:nvSpPr>
          <p:spPr>
            <a:xfrm>
              <a:off x="15627895" y="5239213"/>
              <a:ext cx="328973" cy="4141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/>
                <a:t>0</a:t>
              </a:r>
              <a:endParaRPr lang="zh-CN" altLang="en-US" sz="2000" dirty="0"/>
            </a:p>
          </p:txBody>
        </p:sp>
        <p:sp>
          <p:nvSpPr>
            <p:cNvPr id="60" name="文本框 59">
              <a:extLst>
                <a:ext uri="{FF2B5EF4-FFF2-40B4-BE49-F238E27FC236}">
                  <a16:creationId xmlns:a16="http://schemas.microsoft.com/office/drawing/2014/main" id="{140035CA-3597-4F61-95F4-56F56F821853}"/>
                </a:ext>
              </a:extLst>
            </p:cNvPr>
            <p:cNvSpPr txBox="1"/>
            <p:nvPr/>
          </p:nvSpPr>
          <p:spPr>
            <a:xfrm>
              <a:off x="15627887" y="3842425"/>
              <a:ext cx="660872" cy="4141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/>
                <a:t>0.5</a:t>
              </a:r>
              <a:endParaRPr lang="zh-CN" altLang="en-US" sz="2000" dirty="0"/>
            </a:p>
          </p:txBody>
        </p:sp>
        <p:sp>
          <p:nvSpPr>
            <p:cNvPr id="61" name="文本框 60">
              <a:extLst>
                <a:ext uri="{FF2B5EF4-FFF2-40B4-BE49-F238E27FC236}">
                  <a16:creationId xmlns:a16="http://schemas.microsoft.com/office/drawing/2014/main" id="{4EA7DCE9-F357-477C-B445-932B9E104442}"/>
                </a:ext>
              </a:extLst>
            </p:cNvPr>
            <p:cNvSpPr txBox="1"/>
            <p:nvPr/>
          </p:nvSpPr>
          <p:spPr>
            <a:xfrm>
              <a:off x="15627895" y="2445638"/>
              <a:ext cx="328973" cy="4141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/>
                <a:t>1</a:t>
              </a:r>
              <a:endParaRPr lang="zh-CN" altLang="en-US" sz="2000" dirty="0"/>
            </a:p>
          </p:txBody>
        </p:sp>
        <p:pic>
          <p:nvPicPr>
            <p:cNvPr id="62" name="图片 61">
              <a:extLst>
                <a:ext uri="{FF2B5EF4-FFF2-40B4-BE49-F238E27FC236}">
                  <a16:creationId xmlns:a16="http://schemas.microsoft.com/office/drawing/2014/main" id="{BE0E1B49-9992-4BF6-A20B-24033E2A851A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/>
            <a:stretch>
              <a:fillRect/>
            </a:stretch>
          </p:blipFill>
          <p:spPr>
            <a:xfrm>
              <a:off x="15562153" y="2565078"/>
              <a:ext cx="113237" cy="2880000"/>
            </a:xfrm>
            <a:prstGeom prst="rect">
              <a:avLst/>
            </a:prstGeom>
          </p:spPr>
        </p:pic>
      </p:grpSp>
      <p:grpSp>
        <p:nvGrpSpPr>
          <p:cNvPr id="115" name="组合 114">
            <a:extLst>
              <a:ext uri="{FF2B5EF4-FFF2-40B4-BE49-F238E27FC236}">
                <a16:creationId xmlns:a16="http://schemas.microsoft.com/office/drawing/2014/main" id="{3D5E992C-DA1C-4AD5-B232-84560BE8A524}"/>
              </a:ext>
            </a:extLst>
          </p:cNvPr>
          <p:cNvGrpSpPr/>
          <p:nvPr/>
        </p:nvGrpSpPr>
        <p:grpSpPr>
          <a:xfrm>
            <a:off x="2875535" y="1988134"/>
            <a:ext cx="347842" cy="1413807"/>
            <a:chOff x="1127448" y="1700808"/>
            <a:chExt cx="360040" cy="1463383"/>
          </a:xfrm>
        </p:grpSpPr>
        <p:sp>
          <p:nvSpPr>
            <p:cNvPr id="116" name="文本框 115">
              <a:extLst>
                <a:ext uri="{FF2B5EF4-FFF2-40B4-BE49-F238E27FC236}">
                  <a16:creationId xmlns:a16="http://schemas.microsoft.com/office/drawing/2014/main" id="{B992773E-CFB5-499B-9A61-03BAB08807B9}"/>
                </a:ext>
              </a:extLst>
            </p:cNvPr>
            <p:cNvSpPr txBox="1"/>
            <p:nvPr/>
          </p:nvSpPr>
          <p:spPr>
            <a:xfrm>
              <a:off x="1127448" y="1700808"/>
              <a:ext cx="360040" cy="3504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/>
                <a:t>A</a:t>
              </a:r>
              <a:endParaRPr lang="zh-CN" altLang="en-US" sz="1600" b="1" dirty="0"/>
            </a:p>
          </p:txBody>
        </p:sp>
        <p:sp>
          <p:nvSpPr>
            <p:cNvPr id="117" name="文本框 116">
              <a:extLst>
                <a:ext uri="{FF2B5EF4-FFF2-40B4-BE49-F238E27FC236}">
                  <a16:creationId xmlns:a16="http://schemas.microsoft.com/office/drawing/2014/main" id="{2A75A7BF-C8D5-43CD-8E90-D6F527317E7E}"/>
                </a:ext>
              </a:extLst>
            </p:cNvPr>
            <p:cNvSpPr txBox="1"/>
            <p:nvPr/>
          </p:nvSpPr>
          <p:spPr>
            <a:xfrm>
              <a:off x="1127448" y="2813765"/>
              <a:ext cx="360040" cy="3504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/>
                <a:t>P</a:t>
              </a:r>
              <a:endParaRPr lang="zh-CN" altLang="en-US" sz="1600" b="1" dirty="0"/>
            </a:p>
          </p:txBody>
        </p:sp>
      </p:grpSp>
      <p:grpSp>
        <p:nvGrpSpPr>
          <p:cNvPr id="118" name="组合 117">
            <a:extLst>
              <a:ext uri="{FF2B5EF4-FFF2-40B4-BE49-F238E27FC236}">
                <a16:creationId xmlns:a16="http://schemas.microsoft.com/office/drawing/2014/main" id="{1C1C1E13-99DB-4670-9625-DA70A169C71D}"/>
              </a:ext>
            </a:extLst>
          </p:cNvPr>
          <p:cNvGrpSpPr/>
          <p:nvPr/>
        </p:nvGrpSpPr>
        <p:grpSpPr>
          <a:xfrm>
            <a:off x="15769083" y="1943497"/>
            <a:ext cx="347842" cy="1458442"/>
            <a:chOff x="11208568" y="1700808"/>
            <a:chExt cx="360040" cy="1509584"/>
          </a:xfrm>
        </p:grpSpPr>
        <p:sp>
          <p:nvSpPr>
            <p:cNvPr id="119" name="文本框 118">
              <a:extLst>
                <a:ext uri="{FF2B5EF4-FFF2-40B4-BE49-F238E27FC236}">
                  <a16:creationId xmlns:a16="http://schemas.microsoft.com/office/drawing/2014/main" id="{F898154C-5248-431E-929D-139B23863E1B}"/>
                </a:ext>
              </a:extLst>
            </p:cNvPr>
            <p:cNvSpPr txBox="1"/>
            <p:nvPr/>
          </p:nvSpPr>
          <p:spPr>
            <a:xfrm>
              <a:off x="11208568" y="1700808"/>
              <a:ext cx="360040" cy="3504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/>
                <a:t>P</a:t>
              </a:r>
              <a:endParaRPr lang="zh-CN" altLang="en-US" sz="1600" b="1" dirty="0"/>
            </a:p>
          </p:txBody>
        </p:sp>
        <p:sp>
          <p:nvSpPr>
            <p:cNvPr id="120" name="文本框 119">
              <a:extLst>
                <a:ext uri="{FF2B5EF4-FFF2-40B4-BE49-F238E27FC236}">
                  <a16:creationId xmlns:a16="http://schemas.microsoft.com/office/drawing/2014/main" id="{3E0BA085-461F-4C9E-85C6-674BF3AFB320}"/>
                </a:ext>
              </a:extLst>
            </p:cNvPr>
            <p:cNvSpPr txBox="1"/>
            <p:nvPr/>
          </p:nvSpPr>
          <p:spPr>
            <a:xfrm>
              <a:off x="11208568" y="2859966"/>
              <a:ext cx="360040" cy="3504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/>
                <a:t>A</a:t>
              </a:r>
              <a:endParaRPr lang="zh-CN" altLang="en-US" sz="1600" b="1" dirty="0"/>
            </a:p>
          </p:txBody>
        </p:sp>
      </p:grpSp>
      <p:grpSp>
        <p:nvGrpSpPr>
          <p:cNvPr id="127" name="组合 126">
            <a:extLst>
              <a:ext uri="{FF2B5EF4-FFF2-40B4-BE49-F238E27FC236}">
                <a16:creationId xmlns:a16="http://schemas.microsoft.com/office/drawing/2014/main" id="{DAE82510-FF17-4970-8961-FEFFEA494B22}"/>
              </a:ext>
            </a:extLst>
          </p:cNvPr>
          <p:cNvGrpSpPr/>
          <p:nvPr/>
        </p:nvGrpSpPr>
        <p:grpSpPr>
          <a:xfrm>
            <a:off x="2875535" y="4454521"/>
            <a:ext cx="347842" cy="1413807"/>
            <a:chOff x="1127448" y="1700808"/>
            <a:chExt cx="360040" cy="1463383"/>
          </a:xfrm>
        </p:grpSpPr>
        <p:sp>
          <p:nvSpPr>
            <p:cNvPr id="128" name="文本框 127">
              <a:extLst>
                <a:ext uri="{FF2B5EF4-FFF2-40B4-BE49-F238E27FC236}">
                  <a16:creationId xmlns:a16="http://schemas.microsoft.com/office/drawing/2014/main" id="{D6FC8483-8609-499C-BCD1-121FCD0CC950}"/>
                </a:ext>
              </a:extLst>
            </p:cNvPr>
            <p:cNvSpPr txBox="1"/>
            <p:nvPr/>
          </p:nvSpPr>
          <p:spPr>
            <a:xfrm>
              <a:off x="1127448" y="1700808"/>
              <a:ext cx="360040" cy="3504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/>
                <a:t>A</a:t>
              </a:r>
              <a:endParaRPr lang="zh-CN" altLang="en-US" sz="1600" b="1" dirty="0"/>
            </a:p>
          </p:txBody>
        </p:sp>
        <p:sp>
          <p:nvSpPr>
            <p:cNvPr id="129" name="文本框 128">
              <a:extLst>
                <a:ext uri="{FF2B5EF4-FFF2-40B4-BE49-F238E27FC236}">
                  <a16:creationId xmlns:a16="http://schemas.microsoft.com/office/drawing/2014/main" id="{22A83F18-1D97-488A-B2F8-E420697A8257}"/>
                </a:ext>
              </a:extLst>
            </p:cNvPr>
            <p:cNvSpPr txBox="1"/>
            <p:nvPr/>
          </p:nvSpPr>
          <p:spPr>
            <a:xfrm>
              <a:off x="1127448" y="2813765"/>
              <a:ext cx="360040" cy="3504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/>
                <a:t>P</a:t>
              </a:r>
              <a:endParaRPr lang="zh-CN" altLang="en-US" sz="1600" b="1" dirty="0"/>
            </a:p>
          </p:txBody>
        </p:sp>
      </p:grpSp>
      <p:grpSp>
        <p:nvGrpSpPr>
          <p:cNvPr id="130" name="组合 129">
            <a:extLst>
              <a:ext uri="{FF2B5EF4-FFF2-40B4-BE49-F238E27FC236}">
                <a16:creationId xmlns:a16="http://schemas.microsoft.com/office/drawing/2014/main" id="{6C42810E-9648-4D0B-A1EE-55EC57A32D03}"/>
              </a:ext>
            </a:extLst>
          </p:cNvPr>
          <p:cNvGrpSpPr/>
          <p:nvPr/>
        </p:nvGrpSpPr>
        <p:grpSpPr>
          <a:xfrm>
            <a:off x="15769083" y="4463779"/>
            <a:ext cx="347842" cy="1397929"/>
            <a:chOff x="11208568" y="1700808"/>
            <a:chExt cx="360040" cy="1446948"/>
          </a:xfrm>
        </p:grpSpPr>
        <p:sp>
          <p:nvSpPr>
            <p:cNvPr id="131" name="文本框 130">
              <a:extLst>
                <a:ext uri="{FF2B5EF4-FFF2-40B4-BE49-F238E27FC236}">
                  <a16:creationId xmlns:a16="http://schemas.microsoft.com/office/drawing/2014/main" id="{6A6EE341-142A-4021-9937-9B3FA96292BE}"/>
                </a:ext>
              </a:extLst>
            </p:cNvPr>
            <p:cNvSpPr txBox="1"/>
            <p:nvPr/>
          </p:nvSpPr>
          <p:spPr>
            <a:xfrm>
              <a:off x="11208568" y="1700808"/>
              <a:ext cx="360040" cy="3504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/>
                <a:t>P</a:t>
              </a:r>
              <a:endParaRPr lang="zh-CN" altLang="en-US" sz="1600" b="1" dirty="0"/>
            </a:p>
          </p:txBody>
        </p:sp>
        <p:sp>
          <p:nvSpPr>
            <p:cNvPr id="132" name="文本框 131">
              <a:extLst>
                <a:ext uri="{FF2B5EF4-FFF2-40B4-BE49-F238E27FC236}">
                  <a16:creationId xmlns:a16="http://schemas.microsoft.com/office/drawing/2014/main" id="{72B47A37-CEE2-40A1-A17A-7EDF0C3D3CEE}"/>
                </a:ext>
              </a:extLst>
            </p:cNvPr>
            <p:cNvSpPr txBox="1"/>
            <p:nvPr/>
          </p:nvSpPr>
          <p:spPr>
            <a:xfrm>
              <a:off x="11208568" y="2797330"/>
              <a:ext cx="360040" cy="3504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/>
                <a:t>A</a:t>
              </a:r>
              <a:endParaRPr lang="zh-CN" altLang="en-US" sz="1600" b="1" dirty="0"/>
            </a:p>
          </p:txBody>
        </p:sp>
      </p:grpSp>
      <p:grpSp>
        <p:nvGrpSpPr>
          <p:cNvPr id="150" name="组合 149">
            <a:extLst>
              <a:ext uri="{FF2B5EF4-FFF2-40B4-BE49-F238E27FC236}">
                <a16:creationId xmlns:a16="http://schemas.microsoft.com/office/drawing/2014/main" id="{F289692D-9DD6-5C99-567F-927FB86C6DFC}"/>
              </a:ext>
            </a:extLst>
          </p:cNvPr>
          <p:cNvGrpSpPr/>
          <p:nvPr/>
        </p:nvGrpSpPr>
        <p:grpSpPr>
          <a:xfrm>
            <a:off x="3311699" y="7776145"/>
            <a:ext cx="12419106" cy="792000"/>
            <a:chOff x="2286050" y="5328493"/>
            <a:chExt cx="12419106" cy="792000"/>
          </a:xfrm>
        </p:grpSpPr>
        <p:pic>
          <p:nvPicPr>
            <p:cNvPr id="151" name="图片 150">
              <a:extLst>
                <a:ext uri="{FF2B5EF4-FFF2-40B4-BE49-F238E27FC236}">
                  <a16:creationId xmlns:a16="http://schemas.microsoft.com/office/drawing/2014/main" id="{341B8679-3AD1-B8E2-7920-CCD05E5B9B97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286050" y="5328493"/>
              <a:ext cx="1349370" cy="792000"/>
            </a:xfrm>
            <a:prstGeom prst="rect">
              <a:avLst/>
            </a:prstGeom>
          </p:spPr>
        </p:pic>
        <p:pic>
          <p:nvPicPr>
            <p:cNvPr id="152" name="图片 151">
              <a:extLst>
                <a:ext uri="{FF2B5EF4-FFF2-40B4-BE49-F238E27FC236}">
                  <a16:creationId xmlns:a16="http://schemas.microsoft.com/office/drawing/2014/main" id="{DC944C4C-47B6-B6A5-DECC-558628A91D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867441" y="5328493"/>
              <a:ext cx="1349370" cy="792000"/>
            </a:xfrm>
            <a:prstGeom prst="rect">
              <a:avLst/>
            </a:prstGeom>
          </p:spPr>
        </p:pic>
        <p:pic>
          <p:nvPicPr>
            <p:cNvPr id="153" name="图片 152">
              <a:extLst>
                <a:ext uri="{FF2B5EF4-FFF2-40B4-BE49-F238E27FC236}">
                  <a16:creationId xmlns:a16="http://schemas.microsoft.com/office/drawing/2014/main" id="{5A58475D-B8C3-7334-BED0-9075F0107F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448832" y="5328493"/>
              <a:ext cx="1349370" cy="792000"/>
            </a:xfrm>
            <a:prstGeom prst="rect">
              <a:avLst/>
            </a:prstGeom>
          </p:spPr>
        </p:pic>
        <p:pic>
          <p:nvPicPr>
            <p:cNvPr id="154" name="图片 153">
              <a:extLst>
                <a:ext uri="{FF2B5EF4-FFF2-40B4-BE49-F238E27FC236}">
                  <a16:creationId xmlns:a16="http://schemas.microsoft.com/office/drawing/2014/main" id="{B0325A8F-CFE3-CFA4-F0BD-A373C5129164}"/>
                </a:ext>
              </a:extLst>
            </p:cNvPr>
            <p:cNvPicPr>
              <a:picLocks noChangeAspect="1"/>
            </p:cNvPicPr>
            <p:nvPr/>
          </p:nvPicPr>
          <p:blipFill>
            <a:blip r:embed="rId38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30223" y="5328493"/>
              <a:ext cx="1349370" cy="792000"/>
            </a:xfrm>
            <a:prstGeom prst="rect">
              <a:avLst/>
            </a:prstGeom>
          </p:spPr>
        </p:pic>
        <p:pic>
          <p:nvPicPr>
            <p:cNvPr id="155" name="图片 154">
              <a:extLst>
                <a:ext uri="{FF2B5EF4-FFF2-40B4-BE49-F238E27FC236}">
                  <a16:creationId xmlns:a16="http://schemas.microsoft.com/office/drawing/2014/main" id="{3A14E857-1080-C92F-88A2-2D74CFDC70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611614" y="5328493"/>
              <a:ext cx="1349370" cy="792000"/>
            </a:xfrm>
            <a:prstGeom prst="rect">
              <a:avLst/>
            </a:prstGeom>
          </p:spPr>
        </p:pic>
        <p:pic>
          <p:nvPicPr>
            <p:cNvPr id="156" name="图片 155">
              <a:extLst>
                <a:ext uri="{FF2B5EF4-FFF2-40B4-BE49-F238E27FC236}">
                  <a16:creationId xmlns:a16="http://schemas.microsoft.com/office/drawing/2014/main" id="{12B9B489-8739-6261-8F45-AA3B5B1425F4}"/>
                </a:ext>
              </a:extLst>
            </p:cNvPr>
            <p:cNvPicPr>
              <a:picLocks noChangeAspect="1"/>
            </p:cNvPicPr>
            <p:nvPr/>
          </p:nvPicPr>
          <p:blipFill>
            <a:blip r:embed="rId40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193005" y="5328493"/>
              <a:ext cx="1349370" cy="792000"/>
            </a:xfrm>
            <a:prstGeom prst="rect">
              <a:avLst/>
            </a:prstGeom>
          </p:spPr>
        </p:pic>
        <p:pic>
          <p:nvPicPr>
            <p:cNvPr id="157" name="图片 156">
              <a:extLst>
                <a:ext uri="{FF2B5EF4-FFF2-40B4-BE49-F238E27FC236}">
                  <a16:creationId xmlns:a16="http://schemas.microsoft.com/office/drawing/2014/main" id="{06B15896-E752-8541-9605-51F73B88DACB}"/>
                </a:ext>
              </a:extLst>
            </p:cNvPr>
            <p:cNvPicPr>
              <a:picLocks noChangeAspect="1"/>
            </p:cNvPicPr>
            <p:nvPr/>
          </p:nvPicPr>
          <p:blipFill>
            <a:blip r:embed="rId41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774396" y="5328493"/>
              <a:ext cx="1349370" cy="792000"/>
            </a:xfrm>
            <a:prstGeom prst="rect">
              <a:avLst/>
            </a:prstGeom>
          </p:spPr>
        </p:pic>
        <p:pic>
          <p:nvPicPr>
            <p:cNvPr id="158" name="图片 157">
              <a:extLst>
                <a:ext uri="{FF2B5EF4-FFF2-40B4-BE49-F238E27FC236}">
                  <a16:creationId xmlns:a16="http://schemas.microsoft.com/office/drawing/2014/main" id="{A7654A90-7E12-7F13-74B4-1FDDAEE35E1D}"/>
                </a:ext>
              </a:extLst>
            </p:cNvPr>
            <p:cNvPicPr>
              <a:picLocks noChangeAspect="1"/>
            </p:cNvPicPr>
            <p:nvPr/>
          </p:nvPicPr>
          <p:blipFill>
            <a:blip r:embed="rId4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355786" y="5328493"/>
              <a:ext cx="1349370" cy="792000"/>
            </a:xfrm>
            <a:prstGeom prst="rect">
              <a:avLst/>
            </a:prstGeom>
          </p:spPr>
        </p:pic>
      </p:grpSp>
      <p:grpSp>
        <p:nvGrpSpPr>
          <p:cNvPr id="159" name="组合 158">
            <a:extLst>
              <a:ext uri="{FF2B5EF4-FFF2-40B4-BE49-F238E27FC236}">
                <a16:creationId xmlns:a16="http://schemas.microsoft.com/office/drawing/2014/main" id="{DFA329A0-07AB-44D5-F168-3FF531674E81}"/>
              </a:ext>
            </a:extLst>
          </p:cNvPr>
          <p:cNvGrpSpPr/>
          <p:nvPr/>
        </p:nvGrpSpPr>
        <p:grpSpPr>
          <a:xfrm>
            <a:off x="3311699" y="6696025"/>
            <a:ext cx="12419106" cy="792000"/>
            <a:chOff x="2286050" y="4231970"/>
            <a:chExt cx="12419106" cy="792000"/>
          </a:xfrm>
        </p:grpSpPr>
        <p:pic>
          <p:nvPicPr>
            <p:cNvPr id="160" name="图片 159">
              <a:extLst>
                <a:ext uri="{FF2B5EF4-FFF2-40B4-BE49-F238E27FC236}">
                  <a16:creationId xmlns:a16="http://schemas.microsoft.com/office/drawing/2014/main" id="{8247D17C-C805-D69E-5D32-F6F26A802807}"/>
                </a:ext>
              </a:extLst>
            </p:cNvPr>
            <p:cNvPicPr>
              <a:picLocks noChangeAspect="1"/>
            </p:cNvPicPr>
            <p:nvPr/>
          </p:nvPicPr>
          <p:blipFill>
            <a:blip r:embed="rId4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286050" y="4231970"/>
              <a:ext cx="1349370" cy="792000"/>
            </a:xfrm>
            <a:prstGeom prst="rect">
              <a:avLst/>
            </a:prstGeom>
          </p:spPr>
        </p:pic>
        <p:pic>
          <p:nvPicPr>
            <p:cNvPr id="161" name="图片 160">
              <a:extLst>
                <a:ext uri="{FF2B5EF4-FFF2-40B4-BE49-F238E27FC236}">
                  <a16:creationId xmlns:a16="http://schemas.microsoft.com/office/drawing/2014/main" id="{D650D180-FFB7-80AC-B8FB-F8BEFB5A86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867441" y="4231970"/>
              <a:ext cx="1349370" cy="792000"/>
            </a:xfrm>
            <a:prstGeom prst="rect">
              <a:avLst/>
            </a:prstGeom>
          </p:spPr>
        </p:pic>
        <p:pic>
          <p:nvPicPr>
            <p:cNvPr id="162" name="图片 161">
              <a:extLst>
                <a:ext uri="{FF2B5EF4-FFF2-40B4-BE49-F238E27FC236}">
                  <a16:creationId xmlns:a16="http://schemas.microsoft.com/office/drawing/2014/main" id="{125B419F-06AD-6BB6-A30C-179FB657474D}"/>
                </a:ext>
              </a:extLst>
            </p:cNvPr>
            <p:cNvPicPr>
              <a:picLocks noChangeAspect="1"/>
            </p:cNvPicPr>
            <p:nvPr/>
          </p:nvPicPr>
          <p:blipFill>
            <a:blip r:embed="rId4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448832" y="4231970"/>
              <a:ext cx="1349370" cy="792000"/>
            </a:xfrm>
            <a:prstGeom prst="rect">
              <a:avLst/>
            </a:prstGeom>
          </p:spPr>
        </p:pic>
        <p:pic>
          <p:nvPicPr>
            <p:cNvPr id="163" name="图片 162">
              <a:extLst>
                <a:ext uri="{FF2B5EF4-FFF2-40B4-BE49-F238E27FC236}">
                  <a16:creationId xmlns:a16="http://schemas.microsoft.com/office/drawing/2014/main" id="{C5A7C71C-1169-C81A-1AAE-F37109B66CB8}"/>
                </a:ext>
              </a:extLst>
            </p:cNvPr>
            <p:cNvPicPr>
              <a:picLocks noChangeAspect="1"/>
            </p:cNvPicPr>
            <p:nvPr/>
          </p:nvPicPr>
          <p:blipFill>
            <a:blip r:embed="rId4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30223" y="4231970"/>
              <a:ext cx="1349370" cy="792000"/>
            </a:xfrm>
            <a:prstGeom prst="rect">
              <a:avLst/>
            </a:prstGeom>
          </p:spPr>
        </p:pic>
        <p:pic>
          <p:nvPicPr>
            <p:cNvPr id="164" name="图片 163">
              <a:extLst>
                <a:ext uri="{FF2B5EF4-FFF2-40B4-BE49-F238E27FC236}">
                  <a16:creationId xmlns:a16="http://schemas.microsoft.com/office/drawing/2014/main" id="{87CB11F3-DFE5-7BEF-7DD7-C8000DD7E277}"/>
                </a:ext>
              </a:extLst>
            </p:cNvPr>
            <p:cNvPicPr>
              <a:picLocks noChangeAspect="1"/>
            </p:cNvPicPr>
            <p:nvPr/>
          </p:nvPicPr>
          <p:blipFill>
            <a:blip r:embed="rId4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611614" y="4231970"/>
              <a:ext cx="1349370" cy="792000"/>
            </a:xfrm>
            <a:prstGeom prst="rect">
              <a:avLst/>
            </a:prstGeom>
          </p:spPr>
        </p:pic>
        <p:pic>
          <p:nvPicPr>
            <p:cNvPr id="165" name="图片 164">
              <a:extLst>
                <a:ext uri="{FF2B5EF4-FFF2-40B4-BE49-F238E27FC236}">
                  <a16:creationId xmlns:a16="http://schemas.microsoft.com/office/drawing/2014/main" id="{44F0845F-3958-8587-89E1-D2C0C808F5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8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193005" y="4231970"/>
              <a:ext cx="1349370" cy="792000"/>
            </a:xfrm>
            <a:prstGeom prst="rect">
              <a:avLst/>
            </a:prstGeom>
          </p:spPr>
        </p:pic>
        <p:pic>
          <p:nvPicPr>
            <p:cNvPr id="166" name="图片 165">
              <a:extLst>
                <a:ext uri="{FF2B5EF4-FFF2-40B4-BE49-F238E27FC236}">
                  <a16:creationId xmlns:a16="http://schemas.microsoft.com/office/drawing/2014/main" id="{7D1DE1C2-36D0-A63B-1FA2-D9A1A5C348C4}"/>
                </a:ext>
              </a:extLst>
            </p:cNvPr>
            <p:cNvPicPr>
              <a:picLocks noChangeAspect="1"/>
            </p:cNvPicPr>
            <p:nvPr/>
          </p:nvPicPr>
          <p:blipFill>
            <a:blip r:embed="rId49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774396" y="4231970"/>
              <a:ext cx="1349370" cy="792000"/>
            </a:xfrm>
            <a:prstGeom prst="rect">
              <a:avLst/>
            </a:prstGeom>
          </p:spPr>
        </p:pic>
        <p:pic>
          <p:nvPicPr>
            <p:cNvPr id="167" name="图片 166">
              <a:extLst>
                <a:ext uri="{FF2B5EF4-FFF2-40B4-BE49-F238E27FC236}">
                  <a16:creationId xmlns:a16="http://schemas.microsoft.com/office/drawing/2014/main" id="{1430C38F-7EA2-3EBF-787A-BFC481878AE2}"/>
                </a:ext>
              </a:extLst>
            </p:cNvPr>
            <p:cNvPicPr>
              <a:picLocks noChangeAspect="1"/>
            </p:cNvPicPr>
            <p:nvPr/>
          </p:nvPicPr>
          <p:blipFill>
            <a:blip r:embed="rId50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355786" y="4231970"/>
              <a:ext cx="1349370" cy="792000"/>
            </a:xfrm>
            <a:prstGeom prst="rect">
              <a:avLst/>
            </a:prstGeom>
          </p:spPr>
        </p:pic>
      </p:grpSp>
      <p:sp>
        <p:nvSpPr>
          <p:cNvPr id="186" name="文本框 185">
            <a:extLst>
              <a:ext uri="{FF2B5EF4-FFF2-40B4-BE49-F238E27FC236}">
                <a16:creationId xmlns:a16="http://schemas.microsoft.com/office/drawing/2014/main" id="{A70FAF22-B307-E850-0DBE-AF3E7B92006E}"/>
              </a:ext>
            </a:extLst>
          </p:cNvPr>
          <p:cNvSpPr txBox="1"/>
          <p:nvPr/>
        </p:nvSpPr>
        <p:spPr>
          <a:xfrm>
            <a:off x="1019641" y="7715557"/>
            <a:ext cx="18654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(c)</a:t>
            </a:r>
          </a:p>
          <a:p>
            <a:r>
              <a:rPr lang="en-US" altLang="zh-CN" sz="2400" b="1" dirty="0"/>
              <a:t>AD vs NC</a:t>
            </a:r>
            <a:endParaRPr lang="zh-CN" altLang="en-US" sz="2400" b="1" dirty="0"/>
          </a:p>
        </p:txBody>
      </p:sp>
      <p:grpSp>
        <p:nvGrpSpPr>
          <p:cNvPr id="187" name="组合 186">
            <a:extLst>
              <a:ext uri="{FF2B5EF4-FFF2-40B4-BE49-F238E27FC236}">
                <a16:creationId xmlns:a16="http://schemas.microsoft.com/office/drawing/2014/main" id="{09348FD7-3D76-3901-3B9A-221840F716C5}"/>
              </a:ext>
            </a:extLst>
          </p:cNvPr>
          <p:cNvGrpSpPr/>
          <p:nvPr/>
        </p:nvGrpSpPr>
        <p:grpSpPr>
          <a:xfrm>
            <a:off x="2887733" y="6914212"/>
            <a:ext cx="347842" cy="1413807"/>
            <a:chOff x="1127448" y="1700808"/>
            <a:chExt cx="360040" cy="1463383"/>
          </a:xfrm>
        </p:grpSpPr>
        <p:sp>
          <p:nvSpPr>
            <p:cNvPr id="188" name="文本框 187">
              <a:extLst>
                <a:ext uri="{FF2B5EF4-FFF2-40B4-BE49-F238E27FC236}">
                  <a16:creationId xmlns:a16="http://schemas.microsoft.com/office/drawing/2014/main" id="{62133E6C-9B06-08CF-AA5D-AFC12B582875}"/>
                </a:ext>
              </a:extLst>
            </p:cNvPr>
            <p:cNvSpPr txBox="1"/>
            <p:nvPr/>
          </p:nvSpPr>
          <p:spPr>
            <a:xfrm>
              <a:off x="1127448" y="1700808"/>
              <a:ext cx="360040" cy="3504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/>
                <a:t>A</a:t>
              </a:r>
              <a:endParaRPr lang="zh-CN" altLang="en-US" sz="1600" b="1" dirty="0"/>
            </a:p>
          </p:txBody>
        </p:sp>
        <p:sp>
          <p:nvSpPr>
            <p:cNvPr id="189" name="文本框 188">
              <a:extLst>
                <a:ext uri="{FF2B5EF4-FFF2-40B4-BE49-F238E27FC236}">
                  <a16:creationId xmlns:a16="http://schemas.microsoft.com/office/drawing/2014/main" id="{A2A7ECD2-F672-5620-35C5-8B761E6E936B}"/>
                </a:ext>
              </a:extLst>
            </p:cNvPr>
            <p:cNvSpPr txBox="1"/>
            <p:nvPr/>
          </p:nvSpPr>
          <p:spPr>
            <a:xfrm>
              <a:off x="1127448" y="2813765"/>
              <a:ext cx="360040" cy="3504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/>
                <a:t>P</a:t>
              </a:r>
              <a:endParaRPr lang="zh-CN" altLang="en-US" sz="1600" b="1" dirty="0"/>
            </a:p>
          </p:txBody>
        </p:sp>
      </p:grpSp>
      <p:grpSp>
        <p:nvGrpSpPr>
          <p:cNvPr id="190" name="组合 189">
            <a:extLst>
              <a:ext uri="{FF2B5EF4-FFF2-40B4-BE49-F238E27FC236}">
                <a16:creationId xmlns:a16="http://schemas.microsoft.com/office/drawing/2014/main" id="{4334FC31-AC2E-B4D1-FC8A-2D98FA4D5152}"/>
              </a:ext>
            </a:extLst>
          </p:cNvPr>
          <p:cNvGrpSpPr/>
          <p:nvPr/>
        </p:nvGrpSpPr>
        <p:grpSpPr>
          <a:xfrm>
            <a:off x="15781281" y="6923470"/>
            <a:ext cx="347842" cy="1397929"/>
            <a:chOff x="11208568" y="1700808"/>
            <a:chExt cx="360040" cy="1446948"/>
          </a:xfrm>
        </p:grpSpPr>
        <p:sp>
          <p:nvSpPr>
            <p:cNvPr id="191" name="文本框 190">
              <a:extLst>
                <a:ext uri="{FF2B5EF4-FFF2-40B4-BE49-F238E27FC236}">
                  <a16:creationId xmlns:a16="http://schemas.microsoft.com/office/drawing/2014/main" id="{DAC60042-B991-826A-CAD3-D86C516C6C08}"/>
                </a:ext>
              </a:extLst>
            </p:cNvPr>
            <p:cNvSpPr txBox="1"/>
            <p:nvPr/>
          </p:nvSpPr>
          <p:spPr>
            <a:xfrm>
              <a:off x="11208568" y="1700808"/>
              <a:ext cx="360040" cy="3504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/>
                <a:t>P</a:t>
              </a:r>
              <a:endParaRPr lang="zh-CN" altLang="en-US" sz="1600" b="1" dirty="0"/>
            </a:p>
          </p:txBody>
        </p:sp>
        <p:sp>
          <p:nvSpPr>
            <p:cNvPr id="192" name="文本框 191">
              <a:extLst>
                <a:ext uri="{FF2B5EF4-FFF2-40B4-BE49-F238E27FC236}">
                  <a16:creationId xmlns:a16="http://schemas.microsoft.com/office/drawing/2014/main" id="{21C49B52-64B0-D192-1E35-05377615F4FA}"/>
                </a:ext>
              </a:extLst>
            </p:cNvPr>
            <p:cNvSpPr txBox="1"/>
            <p:nvPr/>
          </p:nvSpPr>
          <p:spPr>
            <a:xfrm>
              <a:off x="11208568" y="2797330"/>
              <a:ext cx="360040" cy="3504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/>
                <a:t>A</a:t>
              </a:r>
              <a:endParaRPr lang="zh-CN" altLang="en-US" sz="16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8353676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矩形 63">
            <a:extLst>
              <a:ext uri="{FF2B5EF4-FFF2-40B4-BE49-F238E27FC236}">
                <a16:creationId xmlns:a16="http://schemas.microsoft.com/office/drawing/2014/main" id="{91144D87-8C6F-4C4A-8D04-3B44A086A52D}"/>
              </a:ext>
            </a:extLst>
          </p:cNvPr>
          <p:cNvSpPr/>
          <p:nvPr/>
        </p:nvSpPr>
        <p:spPr>
          <a:xfrm>
            <a:off x="935436" y="1511547"/>
            <a:ext cx="16255603" cy="8208814"/>
          </a:xfrm>
          <a:prstGeom prst="rect">
            <a:avLst/>
          </a:prstGeom>
          <a:solidFill>
            <a:srgbClr val="CBCBC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39" dirty="0"/>
          </a:p>
        </p:txBody>
      </p:sp>
      <p:grpSp>
        <p:nvGrpSpPr>
          <p:cNvPr id="193" name="组合 192">
            <a:extLst>
              <a:ext uri="{FF2B5EF4-FFF2-40B4-BE49-F238E27FC236}">
                <a16:creationId xmlns:a16="http://schemas.microsoft.com/office/drawing/2014/main" id="{CCE24F30-F7C0-1325-33C2-00E227B7A79C}"/>
              </a:ext>
            </a:extLst>
          </p:cNvPr>
          <p:cNvGrpSpPr/>
          <p:nvPr/>
        </p:nvGrpSpPr>
        <p:grpSpPr>
          <a:xfrm>
            <a:off x="3237294" y="7776145"/>
            <a:ext cx="12470326" cy="799200"/>
            <a:chOff x="2345116" y="5877789"/>
            <a:chExt cx="12470326" cy="799200"/>
          </a:xfrm>
        </p:grpSpPr>
        <p:pic>
          <p:nvPicPr>
            <p:cNvPr id="194" name="图片 193">
              <a:extLst>
                <a:ext uri="{FF2B5EF4-FFF2-40B4-BE49-F238E27FC236}">
                  <a16:creationId xmlns:a16="http://schemas.microsoft.com/office/drawing/2014/main" id="{D5EF58F9-0503-3018-A9FA-3CF7C6441D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345116" y="5877789"/>
              <a:ext cx="1422046" cy="799200"/>
            </a:xfrm>
            <a:prstGeom prst="rect">
              <a:avLst/>
            </a:prstGeom>
          </p:spPr>
        </p:pic>
        <p:pic>
          <p:nvPicPr>
            <p:cNvPr id="195" name="图片 194">
              <a:extLst>
                <a:ext uri="{FF2B5EF4-FFF2-40B4-BE49-F238E27FC236}">
                  <a16:creationId xmlns:a16="http://schemas.microsoft.com/office/drawing/2014/main" id="{6596E26C-7C3C-FDB7-8ABC-3AFF950C87F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923442" y="5877789"/>
              <a:ext cx="1422046" cy="799200"/>
            </a:xfrm>
            <a:prstGeom prst="rect">
              <a:avLst/>
            </a:prstGeom>
          </p:spPr>
        </p:pic>
        <p:pic>
          <p:nvPicPr>
            <p:cNvPr id="196" name="图片 195">
              <a:extLst>
                <a:ext uri="{FF2B5EF4-FFF2-40B4-BE49-F238E27FC236}">
                  <a16:creationId xmlns:a16="http://schemas.microsoft.com/office/drawing/2014/main" id="{13F9B90D-4062-6A8F-8FE7-6D1A05322A7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501768" y="5877789"/>
              <a:ext cx="1422046" cy="799200"/>
            </a:xfrm>
            <a:prstGeom prst="rect">
              <a:avLst/>
            </a:prstGeom>
          </p:spPr>
        </p:pic>
        <p:pic>
          <p:nvPicPr>
            <p:cNvPr id="197" name="图片 196">
              <a:extLst>
                <a:ext uri="{FF2B5EF4-FFF2-40B4-BE49-F238E27FC236}">
                  <a16:creationId xmlns:a16="http://schemas.microsoft.com/office/drawing/2014/main" id="{0842CD80-E8D7-FDD1-FCFB-0B94CA02B67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80094" y="5877789"/>
              <a:ext cx="1422046" cy="799200"/>
            </a:xfrm>
            <a:prstGeom prst="rect">
              <a:avLst/>
            </a:prstGeom>
          </p:spPr>
        </p:pic>
        <p:pic>
          <p:nvPicPr>
            <p:cNvPr id="198" name="图片 197">
              <a:extLst>
                <a:ext uri="{FF2B5EF4-FFF2-40B4-BE49-F238E27FC236}">
                  <a16:creationId xmlns:a16="http://schemas.microsoft.com/office/drawing/2014/main" id="{8C41406F-E58C-CFFB-E8D1-D87B0F7873C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658420" y="5877789"/>
              <a:ext cx="1422046" cy="799200"/>
            </a:xfrm>
            <a:prstGeom prst="rect">
              <a:avLst/>
            </a:prstGeom>
          </p:spPr>
        </p:pic>
        <p:pic>
          <p:nvPicPr>
            <p:cNvPr id="199" name="图片 198">
              <a:extLst>
                <a:ext uri="{FF2B5EF4-FFF2-40B4-BE49-F238E27FC236}">
                  <a16:creationId xmlns:a16="http://schemas.microsoft.com/office/drawing/2014/main" id="{18773000-A2CC-C7C1-82B9-F43FE136F5B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236746" y="5877789"/>
              <a:ext cx="1422046" cy="799200"/>
            </a:xfrm>
            <a:prstGeom prst="rect">
              <a:avLst/>
            </a:prstGeom>
          </p:spPr>
        </p:pic>
        <p:pic>
          <p:nvPicPr>
            <p:cNvPr id="200" name="图片 199">
              <a:extLst>
                <a:ext uri="{FF2B5EF4-FFF2-40B4-BE49-F238E27FC236}">
                  <a16:creationId xmlns:a16="http://schemas.microsoft.com/office/drawing/2014/main" id="{D90441A1-C4FA-233C-7BFD-C60304AA639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815072" y="5877789"/>
              <a:ext cx="1422046" cy="799200"/>
            </a:xfrm>
            <a:prstGeom prst="rect">
              <a:avLst/>
            </a:prstGeom>
          </p:spPr>
        </p:pic>
        <p:pic>
          <p:nvPicPr>
            <p:cNvPr id="201" name="图片 200">
              <a:extLst>
                <a:ext uri="{FF2B5EF4-FFF2-40B4-BE49-F238E27FC236}">
                  <a16:creationId xmlns:a16="http://schemas.microsoft.com/office/drawing/2014/main" id="{9318231F-D694-5094-5C34-5915EE2CEE4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393396" y="5877789"/>
              <a:ext cx="1422046" cy="799200"/>
            </a:xfrm>
            <a:prstGeom prst="rect">
              <a:avLst/>
            </a:prstGeom>
          </p:spPr>
        </p:pic>
      </p:grpSp>
      <p:grpSp>
        <p:nvGrpSpPr>
          <p:cNvPr id="179" name="组合 178">
            <a:extLst>
              <a:ext uri="{FF2B5EF4-FFF2-40B4-BE49-F238E27FC236}">
                <a16:creationId xmlns:a16="http://schemas.microsoft.com/office/drawing/2014/main" id="{48357A52-A699-47EB-3676-193154E3105A}"/>
              </a:ext>
            </a:extLst>
          </p:cNvPr>
          <p:cNvGrpSpPr/>
          <p:nvPr/>
        </p:nvGrpSpPr>
        <p:grpSpPr>
          <a:xfrm>
            <a:off x="3237294" y="6696025"/>
            <a:ext cx="12470326" cy="799200"/>
            <a:chOff x="2178844" y="4811836"/>
            <a:chExt cx="12470326" cy="799200"/>
          </a:xfrm>
        </p:grpSpPr>
        <p:pic>
          <p:nvPicPr>
            <p:cNvPr id="180" name="图片 179">
              <a:extLst>
                <a:ext uri="{FF2B5EF4-FFF2-40B4-BE49-F238E27FC236}">
                  <a16:creationId xmlns:a16="http://schemas.microsoft.com/office/drawing/2014/main" id="{BA0EB195-7B17-3CC5-8AEE-B24D0A61869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178844" y="4811836"/>
              <a:ext cx="1422046" cy="799200"/>
            </a:xfrm>
            <a:prstGeom prst="rect">
              <a:avLst/>
            </a:prstGeom>
          </p:spPr>
        </p:pic>
        <p:pic>
          <p:nvPicPr>
            <p:cNvPr id="181" name="图片 180">
              <a:extLst>
                <a:ext uri="{FF2B5EF4-FFF2-40B4-BE49-F238E27FC236}">
                  <a16:creationId xmlns:a16="http://schemas.microsoft.com/office/drawing/2014/main" id="{9402FD35-7929-CC15-FE3F-AC3857A847E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757170" y="4811836"/>
              <a:ext cx="1422046" cy="799200"/>
            </a:xfrm>
            <a:prstGeom prst="rect">
              <a:avLst/>
            </a:prstGeom>
          </p:spPr>
        </p:pic>
        <p:pic>
          <p:nvPicPr>
            <p:cNvPr id="182" name="图片 181">
              <a:extLst>
                <a:ext uri="{FF2B5EF4-FFF2-40B4-BE49-F238E27FC236}">
                  <a16:creationId xmlns:a16="http://schemas.microsoft.com/office/drawing/2014/main" id="{3D1115E8-D170-0C1E-C72D-9D57B6F503A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335496" y="4811836"/>
              <a:ext cx="1422046" cy="799200"/>
            </a:xfrm>
            <a:prstGeom prst="rect">
              <a:avLst/>
            </a:prstGeom>
          </p:spPr>
        </p:pic>
        <p:pic>
          <p:nvPicPr>
            <p:cNvPr id="183" name="图片 182">
              <a:extLst>
                <a:ext uri="{FF2B5EF4-FFF2-40B4-BE49-F238E27FC236}">
                  <a16:creationId xmlns:a16="http://schemas.microsoft.com/office/drawing/2014/main" id="{94836894-0AA1-9478-1E4D-E070ABE245A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913822" y="4811836"/>
              <a:ext cx="1422046" cy="799200"/>
            </a:xfrm>
            <a:prstGeom prst="rect">
              <a:avLst/>
            </a:prstGeom>
          </p:spPr>
        </p:pic>
        <p:pic>
          <p:nvPicPr>
            <p:cNvPr id="184" name="图片 183">
              <a:extLst>
                <a:ext uri="{FF2B5EF4-FFF2-40B4-BE49-F238E27FC236}">
                  <a16:creationId xmlns:a16="http://schemas.microsoft.com/office/drawing/2014/main" id="{BF876BEA-22AA-9B7B-8DDA-B5A75DCDC3B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492148" y="4811836"/>
              <a:ext cx="1422046" cy="799200"/>
            </a:xfrm>
            <a:prstGeom prst="rect">
              <a:avLst/>
            </a:prstGeom>
          </p:spPr>
        </p:pic>
        <p:pic>
          <p:nvPicPr>
            <p:cNvPr id="185" name="图片 184">
              <a:extLst>
                <a:ext uri="{FF2B5EF4-FFF2-40B4-BE49-F238E27FC236}">
                  <a16:creationId xmlns:a16="http://schemas.microsoft.com/office/drawing/2014/main" id="{59EBFCC3-29C5-F6B9-2CDA-3C2B3976A76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070474" y="4811836"/>
              <a:ext cx="1422046" cy="799200"/>
            </a:xfrm>
            <a:prstGeom prst="rect">
              <a:avLst/>
            </a:prstGeom>
          </p:spPr>
        </p:pic>
        <p:pic>
          <p:nvPicPr>
            <p:cNvPr id="187" name="图片 186">
              <a:extLst>
                <a:ext uri="{FF2B5EF4-FFF2-40B4-BE49-F238E27FC236}">
                  <a16:creationId xmlns:a16="http://schemas.microsoft.com/office/drawing/2014/main" id="{FE29476E-CF56-AE46-E166-44F417C27AB1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648800" y="4811836"/>
              <a:ext cx="1422046" cy="799200"/>
            </a:xfrm>
            <a:prstGeom prst="rect">
              <a:avLst/>
            </a:prstGeom>
          </p:spPr>
        </p:pic>
        <p:pic>
          <p:nvPicPr>
            <p:cNvPr id="190" name="图片 189">
              <a:extLst>
                <a:ext uri="{FF2B5EF4-FFF2-40B4-BE49-F238E27FC236}">
                  <a16:creationId xmlns:a16="http://schemas.microsoft.com/office/drawing/2014/main" id="{3B0FD9BF-5316-32B9-CBC0-3DDA0F9F94C9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227124" y="4811836"/>
              <a:ext cx="1422046" cy="799200"/>
            </a:xfrm>
            <a:prstGeom prst="rect">
              <a:avLst/>
            </a:prstGeom>
          </p:spPr>
        </p:pic>
      </p:grpSp>
      <p:grpSp>
        <p:nvGrpSpPr>
          <p:cNvPr id="170" name="组合 169">
            <a:extLst>
              <a:ext uri="{FF2B5EF4-FFF2-40B4-BE49-F238E27FC236}">
                <a16:creationId xmlns:a16="http://schemas.microsoft.com/office/drawing/2014/main" id="{AB67A950-46B4-C236-9C0B-D6D74CD88F35}"/>
              </a:ext>
            </a:extLst>
          </p:cNvPr>
          <p:cNvGrpSpPr/>
          <p:nvPr/>
        </p:nvGrpSpPr>
        <p:grpSpPr>
          <a:xfrm>
            <a:off x="3237294" y="5239538"/>
            <a:ext cx="12470326" cy="799200"/>
            <a:chOff x="2345116" y="7852969"/>
            <a:chExt cx="12470326" cy="799200"/>
          </a:xfrm>
        </p:grpSpPr>
        <p:pic>
          <p:nvPicPr>
            <p:cNvPr id="171" name="图片 170">
              <a:extLst>
                <a:ext uri="{FF2B5EF4-FFF2-40B4-BE49-F238E27FC236}">
                  <a16:creationId xmlns:a16="http://schemas.microsoft.com/office/drawing/2014/main" id="{7A8B135E-1CE4-0C56-EEEC-5E917F495D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345116" y="7852969"/>
              <a:ext cx="1422046" cy="799200"/>
            </a:xfrm>
            <a:prstGeom prst="rect">
              <a:avLst/>
            </a:prstGeom>
          </p:spPr>
        </p:pic>
        <p:pic>
          <p:nvPicPr>
            <p:cNvPr id="172" name="图片 171">
              <a:extLst>
                <a:ext uri="{FF2B5EF4-FFF2-40B4-BE49-F238E27FC236}">
                  <a16:creationId xmlns:a16="http://schemas.microsoft.com/office/drawing/2014/main" id="{FF2296F9-1496-5427-7555-EB3F2DD483B6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923442" y="7852969"/>
              <a:ext cx="1422046" cy="799200"/>
            </a:xfrm>
            <a:prstGeom prst="rect">
              <a:avLst/>
            </a:prstGeom>
          </p:spPr>
        </p:pic>
        <p:pic>
          <p:nvPicPr>
            <p:cNvPr id="173" name="图片 172">
              <a:extLst>
                <a:ext uri="{FF2B5EF4-FFF2-40B4-BE49-F238E27FC236}">
                  <a16:creationId xmlns:a16="http://schemas.microsoft.com/office/drawing/2014/main" id="{30FD70D2-A870-5833-858D-7616426FA5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501768" y="7852969"/>
              <a:ext cx="1422046" cy="799200"/>
            </a:xfrm>
            <a:prstGeom prst="rect">
              <a:avLst/>
            </a:prstGeom>
          </p:spPr>
        </p:pic>
        <p:pic>
          <p:nvPicPr>
            <p:cNvPr id="174" name="图片 173">
              <a:extLst>
                <a:ext uri="{FF2B5EF4-FFF2-40B4-BE49-F238E27FC236}">
                  <a16:creationId xmlns:a16="http://schemas.microsoft.com/office/drawing/2014/main" id="{0CCB7D49-B2FD-AC74-0A58-3420FE4CA2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80094" y="7852969"/>
              <a:ext cx="1422046" cy="799200"/>
            </a:xfrm>
            <a:prstGeom prst="rect">
              <a:avLst/>
            </a:prstGeom>
          </p:spPr>
        </p:pic>
        <p:pic>
          <p:nvPicPr>
            <p:cNvPr id="175" name="图片 174">
              <a:extLst>
                <a:ext uri="{FF2B5EF4-FFF2-40B4-BE49-F238E27FC236}">
                  <a16:creationId xmlns:a16="http://schemas.microsoft.com/office/drawing/2014/main" id="{35DBB172-6401-1A89-83A0-B29BEA10E9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658420" y="7852969"/>
              <a:ext cx="1422046" cy="799200"/>
            </a:xfrm>
            <a:prstGeom prst="rect">
              <a:avLst/>
            </a:prstGeom>
          </p:spPr>
        </p:pic>
        <p:pic>
          <p:nvPicPr>
            <p:cNvPr id="176" name="图片 175">
              <a:extLst>
                <a:ext uri="{FF2B5EF4-FFF2-40B4-BE49-F238E27FC236}">
                  <a16:creationId xmlns:a16="http://schemas.microsoft.com/office/drawing/2014/main" id="{6B6143FF-DC8A-7FEA-D3B1-177AF52C1A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236746" y="7852969"/>
              <a:ext cx="1422046" cy="799200"/>
            </a:xfrm>
            <a:prstGeom prst="rect">
              <a:avLst/>
            </a:prstGeom>
          </p:spPr>
        </p:pic>
        <p:pic>
          <p:nvPicPr>
            <p:cNvPr id="177" name="图片 176">
              <a:extLst>
                <a:ext uri="{FF2B5EF4-FFF2-40B4-BE49-F238E27FC236}">
                  <a16:creationId xmlns:a16="http://schemas.microsoft.com/office/drawing/2014/main" id="{48F4DB14-18CB-95BD-A7F6-1095E3BCC329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815072" y="7852969"/>
              <a:ext cx="1422046" cy="799200"/>
            </a:xfrm>
            <a:prstGeom prst="rect">
              <a:avLst/>
            </a:prstGeom>
          </p:spPr>
        </p:pic>
        <p:pic>
          <p:nvPicPr>
            <p:cNvPr id="178" name="图片 177">
              <a:extLst>
                <a:ext uri="{FF2B5EF4-FFF2-40B4-BE49-F238E27FC236}">
                  <a16:creationId xmlns:a16="http://schemas.microsoft.com/office/drawing/2014/main" id="{AFE1074D-DE73-88DC-3474-1982754C20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393396" y="7852969"/>
              <a:ext cx="1422046" cy="799200"/>
            </a:xfrm>
            <a:prstGeom prst="rect">
              <a:avLst/>
            </a:prstGeom>
          </p:spPr>
        </p:pic>
      </p:grpSp>
      <p:grpSp>
        <p:nvGrpSpPr>
          <p:cNvPr id="145" name="组合 144">
            <a:extLst>
              <a:ext uri="{FF2B5EF4-FFF2-40B4-BE49-F238E27FC236}">
                <a16:creationId xmlns:a16="http://schemas.microsoft.com/office/drawing/2014/main" id="{68E8B023-970E-9B5F-3E5B-93A859238D64}"/>
              </a:ext>
            </a:extLst>
          </p:cNvPr>
          <p:cNvGrpSpPr/>
          <p:nvPr/>
        </p:nvGrpSpPr>
        <p:grpSpPr>
          <a:xfrm>
            <a:off x="3235575" y="4183322"/>
            <a:ext cx="12473764" cy="799200"/>
            <a:chOff x="2345116" y="6899342"/>
            <a:chExt cx="12473764" cy="799200"/>
          </a:xfrm>
        </p:grpSpPr>
        <p:pic>
          <p:nvPicPr>
            <p:cNvPr id="158" name="图片 157">
              <a:extLst>
                <a:ext uri="{FF2B5EF4-FFF2-40B4-BE49-F238E27FC236}">
                  <a16:creationId xmlns:a16="http://schemas.microsoft.com/office/drawing/2014/main" id="{E4A24331-A8DE-1B5B-061C-B28A0FF530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345116" y="6899342"/>
              <a:ext cx="1422046" cy="799200"/>
            </a:xfrm>
            <a:prstGeom prst="rect">
              <a:avLst/>
            </a:prstGeom>
          </p:spPr>
        </p:pic>
        <p:pic>
          <p:nvPicPr>
            <p:cNvPr id="159" name="图片 158">
              <a:extLst>
                <a:ext uri="{FF2B5EF4-FFF2-40B4-BE49-F238E27FC236}">
                  <a16:creationId xmlns:a16="http://schemas.microsoft.com/office/drawing/2014/main" id="{C05F2205-C171-630A-B6DF-33715A2705EB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923933" y="6899342"/>
              <a:ext cx="1422046" cy="799200"/>
            </a:xfrm>
            <a:prstGeom prst="rect">
              <a:avLst/>
            </a:prstGeom>
          </p:spPr>
        </p:pic>
        <p:pic>
          <p:nvPicPr>
            <p:cNvPr id="160" name="图片 159">
              <a:extLst>
                <a:ext uri="{FF2B5EF4-FFF2-40B4-BE49-F238E27FC236}">
                  <a16:creationId xmlns:a16="http://schemas.microsoft.com/office/drawing/2014/main" id="{6E14F747-6991-8112-0EAD-EE8BB69B84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502750" y="6899342"/>
              <a:ext cx="1422046" cy="799200"/>
            </a:xfrm>
            <a:prstGeom prst="rect">
              <a:avLst/>
            </a:prstGeom>
          </p:spPr>
        </p:pic>
        <p:pic>
          <p:nvPicPr>
            <p:cNvPr id="161" name="图片 160">
              <a:extLst>
                <a:ext uri="{FF2B5EF4-FFF2-40B4-BE49-F238E27FC236}">
                  <a16:creationId xmlns:a16="http://schemas.microsoft.com/office/drawing/2014/main" id="{29CF72E9-F9F2-FD01-4266-2D20A8CC5EDE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81567" y="6899342"/>
              <a:ext cx="1422046" cy="799200"/>
            </a:xfrm>
            <a:prstGeom prst="rect">
              <a:avLst/>
            </a:prstGeom>
          </p:spPr>
        </p:pic>
        <p:pic>
          <p:nvPicPr>
            <p:cNvPr id="166" name="图片 165">
              <a:extLst>
                <a:ext uri="{FF2B5EF4-FFF2-40B4-BE49-F238E27FC236}">
                  <a16:creationId xmlns:a16="http://schemas.microsoft.com/office/drawing/2014/main" id="{CE11BEEF-19FA-FA1A-CABA-1B6E2F3FA6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660384" y="6899342"/>
              <a:ext cx="1422046" cy="799200"/>
            </a:xfrm>
            <a:prstGeom prst="rect">
              <a:avLst/>
            </a:prstGeom>
          </p:spPr>
        </p:pic>
        <p:pic>
          <p:nvPicPr>
            <p:cNvPr id="167" name="图片 166">
              <a:extLst>
                <a:ext uri="{FF2B5EF4-FFF2-40B4-BE49-F238E27FC236}">
                  <a16:creationId xmlns:a16="http://schemas.microsoft.com/office/drawing/2014/main" id="{07D47772-C993-9502-D0D6-0879EBCA4372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239201" y="6899342"/>
              <a:ext cx="1422046" cy="799200"/>
            </a:xfrm>
            <a:prstGeom prst="rect">
              <a:avLst/>
            </a:prstGeom>
          </p:spPr>
        </p:pic>
        <p:pic>
          <p:nvPicPr>
            <p:cNvPr id="168" name="图片 167">
              <a:extLst>
                <a:ext uri="{FF2B5EF4-FFF2-40B4-BE49-F238E27FC236}">
                  <a16:creationId xmlns:a16="http://schemas.microsoft.com/office/drawing/2014/main" id="{C4B0A205-A12F-F319-4F66-E2EE9B23F5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818018" y="6899342"/>
              <a:ext cx="1422046" cy="799200"/>
            </a:xfrm>
            <a:prstGeom prst="rect">
              <a:avLst/>
            </a:prstGeom>
          </p:spPr>
        </p:pic>
        <p:pic>
          <p:nvPicPr>
            <p:cNvPr id="169" name="图片 168">
              <a:extLst>
                <a:ext uri="{FF2B5EF4-FFF2-40B4-BE49-F238E27FC236}">
                  <a16:creationId xmlns:a16="http://schemas.microsoft.com/office/drawing/2014/main" id="{D1D2CB09-9307-E41E-57FB-0FA2C8BE87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396834" y="6899342"/>
              <a:ext cx="1422046" cy="799200"/>
            </a:xfrm>
            <a:prstGeom prst="rect">
              <a:avLst/>
            </a:prstGeom>
          </p:spPr>
        </p:pic>
      </p:grpSp>
      <p:grpSp>
        <p:nvGrpSpPr>
          <p:cNvPr id="135" name="组合 134">
            <a:extLst>
              <a:ext uri="{FF2B5EF4-FFF2-40B4-BE49-F238E27FC236}">
                <a16:creationId xmlns:a16="http://schemas.microsoft.com/office/drawing/2014/main" id="{FB216400-A4B6-AEA6-ED08-A5A674086DF4}"/>
              </a:ext>
            </a:extLst>
          </p:cNvPr>
          <p:cNvGrpSpPr/>
          <p:nvPr/>
        </p:nvGrpSpPr>
        <p:grpSpPr>
          <a:xfrm>
            <a:off x="3259714" y="2807593"/>
            <a:ext cx="12425486" cy="774000"/>
            <a:chOff x="2367535" y="2290900"/>
            <a:chExt cx="12425486" cy="774000"/>
          </a:xfrm>
        </p:grpSpPr>
        <p:pic>
          <p:nvPicPr>
            <p:cNvPr id="136" name="图片 135">
              <a:extLst>
                <a:ext uri="{FF2B5EF4-FFF2-40B4-BE49-F238E27FC236}">
                  <a16:creationId xmlns:a16="http://schemas.microsoft.com/office/drawing/2014/main" id="{8CA0690A-17F4-82A0-C06D-9AD134A8B4C4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367535" y="2290900"/>
              <a:ext cx="1377207" cy="774000"/>
            </a:xfrm>
            <a:prstGeom prst="rect">
              <a:avLst/>
            </a:prstGeom>
          </p:spPr>
        </p:pic>
        <p:pic>
          <p:nvPicPr>
            <p:cNvPr id="137" name="图片 136">
              <a:extLst>
                <a:ext uri="{FF2B5EF4-FFF2-40B4-BE49-F238E27FC236}">
                  <a16:creationId xmlns:a16="http://schemas.microsoft.com/office/drawing/2014/main" id="{D80492F8-BBC2-E4C0-2D0F-3E443E563F6E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945861" y="2290900"/>
              <a:ext cx="1377207" cy="774000"/>
            </a:xfrm>
            <a:prstGeom prst="rect">
              <a:avLst/>
            </a:prstGeom>
          </p:spPr>
        </p:pic>
        <p:pic>
          <p:nvPicPr>
            <p:cNvPr id="138" name="图片 137">
              <a:extLst>
                <a:ext uri="{FF2B5EF4-FFF2-40B4-BE49-F238E27FC236}">
                  <a16:creationId xmlns:a16="http://schemas.microsoft.com/office/drawing/2014/main" id="{F820A514-A3B8-52F7-87FE-FC1D0C0CFE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524187" y="2290900"/>
              <a:ext cx="1377207" cy="774000"/>
            </a:xfrm>
            <a:prstGeom prst="rect">
              <a:avLst/>
            </a:prstGeom>
          </p:spPr>
        </p:pic>
        <p:pic>
          <p:nvPicPr>
            <p:cNvPr id="139" name="图片 138">
              <a:extLst>
                <a:ext uri="{FF2B5EF4-FFF2-40B4-BE49-F238E27FC236}">
                  <a16:creationId xmlns:a16="http://schemas.microsoft.com/office/drawing/2014/main" id="{29E06CA3-8768-2950-81E7-C81F2DD506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102513" y="2290900"/>
              <a:ext cx="1377207" cy="774000"/>
            </a:xfrm>
            <a:prstGeom prst="rect">
              <a:avLst/>
            </a:prstGeom>
          </p:spPr>
        </p:pic>
        <p:pic>
          <p:nvPicPr>
            <p:cNvPr id="140" name="图片 139">
              <a:extLst>
                <a:ext uri="{FF2B5EF4-FFF2-40B4-BE49-F238E27FC236}">
                  <a16:creationId xmlns:a16="http://schemas.microsoft.com/office/drawing/2014/main" id="{4DACDD90-1B6F-B863-A220-873C19344805}"/>
                </a:ext>
              </a:extLst>
            </p:cNvPr>
            <p:cNvPicPr>
              <a:picLocks noChangeAspect="1"/>
            </p:cNvPicPr>
            <p:nvPr/>
          </p:nvPicPr>
          <p:blipFill>
            <a:blip r:embed="rId38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680839" y="2290900"/>
              <a:ext cx="1377207" cy="774000"/>
            </a:xfrm>
            <a:prstGeom prst="rect">
              <a:avLst/>
            </a:prstGeom>
          </p:spPr>
        </p:pic>
        <p:pic>
          <p:nvPicPr>
            <p:cNvPr id="141" name="图片 140">
              <a:extLst>
                <a:ext uri="{FF2B5EF4-FFF2-40B4-BE49-F238E27FC236}">
                  <a16:creationId xmlns:a16="http://schemas.microsoft.com/office/drawing/2014/main" id="{63C92129-98DF-B0BB-5476-ED9010871243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259165" y="2290900"/>
              <a:ext cx="1377207" cy="774000"/>
            </a:xfrm>
            <a:prstGeom prst="rect">
              <a:avLst/>
            </a:prstGeom>
          </p:spPr>
        </p:pic>
        <p:pic>
          <p:nvPicPr>
            <p:cNvPr id="142" name="图片 141">
              <a:extLst>
                <a:ext uri="{FF2B5EF4-FFF2-40B4-BE49-F238E27FC236}">
                  <a16:creationId xmlns:a16="http://schemas.microsoft.com/office/drawing/2014/main" id="{B91D4D12-4401-51A7-F968-CC7B575044A1}"/>
                </a:ext>
              </a:extLst>
            </p:cNvPr>
            <p:cNvPicPr>
              <a:picLocks noChangeAspect="1"/>
            </p:cNvPicPr>
            <p:nvPr/>
          </p:nvPicPr>
          <p:blipFill>
            <a:blip r:embed="rId40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837491" y="2290900"/>
              <a:ext cx="1377207" cy="774000"/>
            </a:xfrm>
            <a:prstGeom prst="rect">
              <a:avLst/>
            </a:prstGeom>
          </p:spPr>
        </p:pic>
        <p:pic>
          <p:nvPicPr>
            <p:cNvPr id="144" name="图片 143">
              <a:extLst>
                <a:ext uri="{FF2B5EF4-FFF2-40B4-BE49-F238E27FC236}">
                  <a16:creationId xmlns:a16="http://schemas.microsoft.com/office/drawing/2014/main" id="{3A1FC221-E12E-1F03-9E47-B6ED3492C1D9}"/>
                </a:ext>
              </a:extLst>
            </p:cNvPr>
            <p:cNvPicPr>
              <a:picLocks noChangeAspect="1"/>
            </p:cNvPicPr>
            <p:nvPr/>
          </p:nvPicPr>
          <p:blipFill>
            <a:blip r:embed="rId41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415814" y="2290900"/>
              <a:ext cx="1377207" cy="774000"/>
            </a:xfrm>
            <a:prstGeom prst="rect">
              <a:avLst/>
            </a:prstGeom>
          </p:spPr>
        </p:pic>
      </p:grpSp>
      <p:grpSp>
        <p:nvGrpSpPr>
          <p:cNvPr id="86" name="组合 85">
            <a:extLst>
              <a:ext uri="{FF2B5EF4-FFF2-40B4-BE49-F238E27FC236}">
                <a16:creationId xmlns:a16="http://schemas.microsoft.com/office/drawing/2014/main" id="{889D64D5-24FA-3F52-812D-BD598599D501}"/>
              </a:ext>
            </a:extLst>
          </p:cNvPr>
          <p:cNvGrpSpPr/>
          <p:nvPr/>
        </p:nvGrpSpPr>
        <p:grpSpPr>
          <a:xfrm>
            <a:off x="3259715" y="1745561"/>
            <a:ext cx="12425487" cy="774000"/>
            <a:chOff x="2367535" y="3486847"/>
            <a:chExt cx="12425487" cy="774000"/>
          </a:xfrm>
        </p:grpSpPr>
        <p:pic>
          <p:nvPicPr>
            <p:cNvPr id="106" name="图片 105">
              <a:extLst>
                <a:ext uri="{FF2B5EF4-FFF2-40B4-BE49-F238E27FC236}">
                  <a16:creationId xmlns:a16="http://schemas.microsoft.com/office/drawing/2014/main" id="{A9C2B0F4-E73F-AA48-CEB3-36CC574C91BF}"/>
                </a:ext>
              </a:extLst>
            </p:cNvPr>
            <p:cNvPicPr>
              <a:picLocks noChangeAspect="1"/>
            </p:cNvPicPr>
            <p:nvPr/>
          </p:nvPicPr>
          <p:blipFill>
            <a:blip r:embed="rId4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367535" y="3486847"/>
              <a:ext cx="1377207" cy="774000"/>
            </a:xfrm>
            <a:prstGeom prst="rect">
              <a:avLst/>
            </a:prstGeom>
          </p:spPr>
        </p:pic>
        <p:pic>
          <p:nvPicPr>
            <p:cNvPr id="121" name="图片 120">
              <a:extLst>
                <a:ext uri="{FF2B5EF4-FFF2-40B4-BE49-F238E27FC236}">
                  <a16:creationId xmlns:a16="http://schemas.microsoft.com/office/drawing/2014/main" id="{2E0E266E-3926-5BBE-1050-5723FE0885C5}"/>
                </a:ext>
              </a:extLst>
            </p:cNvPr>
            <p:cNvPicPr>
              <a:picLocks noChangeAspect="1"/>
            </p:cNvPicPr>
            <p:nvPr/>
          </p:nvPicPr>
          <p:blipFill>
            <a:blip r:embed="rId4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945861" y="3486847"/>
              <a:ext cx="1377207" cy="774000"/>
            </a:xfrm>
            <a:prstGeom prst="rect">
              <a:avLst/>
            </a:prstGeom>
          </p:spPr>
        </p:pic>
        <p:pic>
          <p:nvPicPr>
            <p:cNvPr id="122" name="图片 121">
              <a:extLst>
                <a:ext uri="{FF2B5EF4-FFF2-40B4-BE49-F238E27FC236}">
                  <a16:creationId xmlns:a16="http://schemas.microsoft.com/office/drawing/2014/main" id="{9A043854-69A4-9560-53BE-811240309C2F}"/>
                </a:ext>
              </a:extLst>
            </p:cNvPr>
            <p:cNvPicPr>
              <a:picLocks noChangeAspect="1"/>
            </p:cNvPicPr>
            <p:nvPr/>
          </p:nvPicPr>
          <p:blipFill>
            <a:blip r:embed="rId4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524187" y="3486847"/>
              <a:ext cx="1377207" cy="774000"/>
            </a:xfrm>
            <a:prstGeom prst="rect">
              <a:avLst/>
            </a:prstGeom>
          </p:spPr>
        </p:pic>
        <p:pic>
          <p:nvPicPr>
            <p:cNvPr id="123" name="图片 122">
              <a:extLst>
                <a:ext uri="{FF2B5EF4-FFF2-40B4-BE49-F238E27FC236}">
                  <a16:creationId xmlns:a16="http://schemas.microsoft.com/office/drawing/2014/main" id="{35802395-019F-FE72-975D-04F2AAEA1717}"/>
                </a:ext>
              </a:extLst>
            </p:cNvPr>
            <p:cNvPicPr>
              <a:picLocks noChangeAspect="1"/>
            </p:cNvPicPr>
            <p:nvPr/>
          </p:nvPicPr>
          <p:blipFill>
            <a:blip r:embed="rId4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102513" y="3486847"/>
              <a:ext cx="1377207" cy="774000"/>
            </a:xfrm>
            <a:prstGeom prst="rect">
              <a:avLst/>
            </a:prstGeom>
          </p:spPr>
        </p:pic>
        <p:pic>
          <p:nvPicPr>
            <p:cNvPr id="124" name="图片 123">
              <a:extLst>
                <a:ext uri="{FF2B5EF4-FFF2-40B4-BE49-F238E27FC236}">
                  <a16:creationId xmlns:a16="http://schemas.microsoft.com/office/drawing/2014/main" id="{B4C13316-B331-4E22-BAA9-FE02AD74F682}"/>
                </a:ext>
              </a:extLst>
            </p:cNvPr>
            <p:cNvPicPr>
              <a:picLocks noChangeAspect="1"/>
            </p:cNvPicPr>
            <p:nvPr/>
          </p:nvPicPr>
          <p:blipFill>
            <a:blip r:embed="rId4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680839" y="3486847"/>
              <a:ext cx="1377207" cy="774000"/>
            </a:xfrm>
            <a:prstGeom prst="rect">
              <a:avLst/>
            </a:prstGeom>
          </p:spPr>
        </p:pic>
        <p:pic>
          <p:nvPicPr>
            <p:cNvPr id="125" name="图片 124">
              <a:extLst>
                <a:ext uri="{FF2B5EF4-FFF2-40B4-BE49-F238E27FC236}">
                  <a16:creationId xmlns:a16="http://schemas.microsoft.com/office/drawing/2014/main" id="{0D62A29A-F440-B438-497F-F9A096508F94}"/>
                </a:ext>
              </a:extLst>
            </p:cNvPr>
            <p:cNvPicPr>
              <a:picLocks noChangeAspect="1"/>
            </p:cNvPicPr>
            <p:nvPr/>
          </p:nvPicPr>
          <p:blipFill>
            <a:blip r:embed="rId4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259165" y="3486847"/>
              <a:ext cx="1377207" cy="774000"/>
            </a:xfrm>
            <a:prstGeom prst="rect">
              <a:avLst/>
            </a:prstGeom>
          </p:spPr>
        </p:pic>
        <p:pic>
          <p:nvPicPr>
            <p:cNvPr id="126" name="图片 125">
              <a:extLst>
                <a:ext uri="{FF2B5EF4-FFF2-40B4-BE49-F238E27FC236}">
                  <a16:creationId xmlns:a16="http://schemas.microsoft.com/office/drawing/2014/main" id="{C1E54C9A-CB0D-850C-9250-1DCB810AF8F1}"/>
                </a:ext>
              </a:extLst>
            </p:cNvPr>
            <p:cNvPicPr>
              <a:picLocks noChangeAspect="1"/>
            </p:cNvPicPr>
            <p:nvPr/>
          </p:nvPicPr>
          <p:blipFill>
            <a:blip r:embed="rId48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837491" y="3486847"/>
              <a:ext cx="1377207" cy="774000"/>
            </a:xfrm>
            <a:prstGeom prst="rect">
              <a:avLst/>
            </a:prstGeom>
          </p:spPr>
        </p:pic>
        <p:pic>
          <p:nvPicPr>
            <p:cNvPr id="133" name="图片 132">
              <a:extLst>
                <a:ext uri="{FF2B5EF4-FFF2-40B4-BE49-F238E27FC236}">
                  <a16:creationId xmlns:a16="http://schemas.microsoft.com/office/drawing/2014/main" id="{44CBEB3F-38A4-5AA1-8C15-0E15CD1C2571}"/>
                </a:ext>
              </a:extLst>
            </p:cNvPr>
            <p:cNvPicPr>
              <a:picLocks noChangeAspect="1"/>
            </p:cNvPicPr>
            <p:nvPr/>
          </p:nvPicPr>
          <p:blipFill>
            <a:blip r:embed="rId49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415815" y="3486847"/>
              <a:ext cx="1377207" cy="774000"/>
            </a:xfrm>
            <a:prstGeom prst="rect">
              <a:avLst/>
            </a:prstGeom>
          </p:spPr>
        </p:pic>
      </p:grpSp>
      <p:sp>
        <p:nvSpPr>
          <p:cNvPr id="51" name="文本框 50">
            <a:extLst>
              <a:ext uri="{FF2B5EF4-FFF2-40B4-BE49-F238E27FC236}">
                <a16:creationId xmlns:a16="http://schemas.microsoft.com/office/drawing/2014/main" id="{5A645EE8-80E9-40CD-95B9-9C00D19705A1}"/>
              </a:ext>
            </a:extLst>
          </p:cNvPr>
          <p:cNvSpPr txBox="1"/>
          <p:nvPr/>
        </p:nvSpPr>
        <p:spPr>
          <a:xfrm>
            <a:off x="1007445" y="2807594"/>
            <a:ext cx="19281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(a)</a:t>
            </a:r>
          </a:p>
          <a:p>
            <a:r>
              <a:rPr lang="en-US" altLang="zh-CN" sz="2400" b="1" dirty="0"/>
              <a:t>NC</a:t>
            </a:r>
            <a:endParaRPr lang="zh-CN" altLang="en-US" sz="2400" b="1" dirty="0"/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93CCD376-0156-4704-9B1B-E0520A390EE4}"/>
              </a:ext>
            </a:extLst>
          </p:cNvPr>
          <p:cNvSpPr txBox="1"/>
          <p:nvPr/>
        </p:nvSpPr>
        <p:spPr>
          <a:xfrm>
            <a:off x="1007444" y="5255866"/>
            <a:ext cx="19281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(b)</a:t>
            </a:r>
          </a:p>
          <a:p>
            <a:r>
              <a:rPr lang="en-US" altLang="zh-CN" sz="2400" b="1" dirty="0"/>
              <a:t>MCI vs NC</a:t>
            </a:r>
            <a:endParaRPr lang="zh-CN" altLang="en-US" sz="2400" b="1" dirty="0"/>
          </a:p>
        </p:txBody>
      </p:sp>
      <p:cxnSp>
        <p:nvCxnSpPr>
          <p:cNvPr id="54" name="直接箭头连接符 53">
            <a:extLst>
              <a:ext uri="{FF2B5EF4-FFF2-40B4-BE49-F238E27FC236}">
                <a16:creationId xmlns:a16="http://schemas.microsoft.com/office/drawing/2014/main" id="{C60DBE78-574B-4938-92EC-631E349141AF}"/>
              </a:ext>
            </a:extLst>
          </p:cNvPr>
          <p:cNvCxnSpPr>
            <a:cxnSpLocks/>
          </p:cNvCxnSpPr>
          <p:nvPr/>
        </p:nvCxnSpPr>
        <p:spPr>
          <a:xfrm>
            <a:off x="4183187" y="8981452"/>
            <a:ext cx="10879807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5" name="文本框 54">
            <a:extLst>
              <a:ext uri="{FF2B5EF4-FFF2-40B4-BE49-F238E27FC236}">
                <a16:creationId xmlns:a16="http://schemas.microsoft.com/office/drawing/2014/main" id="{E6A4547F-ED28-47F6-BB04-BB66D06409F2}"/>
              </a:ext>
            </a:extLst>
          </p:cNvPr>
          <p:cNvSpPr txBox="1"/>
          <p:nvPr/>
        </p:nvSpPr>
        <p:spPr>
          <a:xfrm>
            <a:off x="3561943" y="8786018"/>
            <a:ext cx="863477" cy="461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60</a:t>
            </a:r>
            <a:endParaRPr lang="zh-CN" altLang="en-US" sz="2400" b="1" dirty="0"/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41CA2007-04B4-4573-888D-7AF461C50295}"/>
              </a:ext>
            </a:extLst>
          </p:cNvPr>
          <p:cNvSpPr txBox="1"/>
          <p:nvPr/>
        </p:nvSpPr>
        <p:spPr>
          <a:xfrm>
            <a:off x="15202132" y="8786018"/>
            <a:ext cx="863477" cy="461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90</a:t>
            </a:r>
            <a:endParaRPr lang="zh-CN" altLang="en-US" sz="2400" b="1" dirty="0"/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DC293C8F-E6D8-4793-A695-086967A5227A}"/>
              </a:ext>
            </a:extLst>
          </p:cNvPr>
          <p:cNvSpPr txBox="1"/>
          <p:nvPr/>
        </p:nvSpPr>
        <p:spPr>
          <a:xfrm>
            <a:off x="9191351" y="9114679"/>
            <a:ext cx="863478" cy="461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Age</a:t>
            </a:r>
            <a:endParaRPr lang="zh-CN" altLang="en-US" sz="2400" b="1" dirty="0"/>
          </a:p>
        </p:txBody>
      </p:sp>
      <p:sp>
        <p:nvSpPr>
          <p:cNvPr id="116" name="文本框 115">
            <a:extLst>
              <a:ext uri="{FF2B5EF4-FFF2-40B4-BE49-F238E27FC236}">
                <a16:creationId xmlns:a16="http://schemas.microsoft.com/office/drawing/2014/main" id="{B992773E-CFB5-499B-9A61-03BAB08807B9}"/>
              </a:ext>
            </a:extLst>
          </p:cNvPr>
          <p:cNvSpPr txBox="1"/>
          <p:nvPr/>
        </p:nvSpPr>
        <p:spPr>
          <a:xfrm>
            <a:off x="2875535" y="1988133"/>
            <a:ext cx="3478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/>
              <a:t>A</a:t>
            </a:r>
            <a:endParaRPr lang="zh-CN" altLang="en-US" sz="1600" b="1" dirty="0"/>
          </a:p>
        </p:txBody>
      </p:sp>
      <p:sp>
        <p:nvSpPr>
          <p:cNvPr id="117" name="文本框 116">
            <a:extLst>
              <a:ext uri="{FF2B5EF4-FFF2-40B4-BE49-F238E27FC236}">
                <a16:creationId xmlns:a16="http://schemas.microsoft.com/office/drawing/2014/main" id="{2A75A7BF-C8D5-43CD-8E90-D6F527317E7E}"/>
              </a:ext>
            </a:extLst>
          </p:cNvPr>
          <p:cNvSpPr txBox="1"/>
          <p:nvPr/>
        </p:nvSpPr>
        <p:spPr>
          <a:xfrm>
            <a:off x="2875535" y="3063386"/>
            <a:ext cx="3478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/>
              <a:t>P</a:t>
            </a:r>
            <a:endParaRPr lang="zh-CN" altLang="en-US" sz="1600" b="1" dirty="0"/>
          </a:p>
        </p:txBody>
      </p:sp>
      <p:sp>
        <p:nvSpPr>
          <p:cNvPr id="119" name="文本框 118">
            <a:extLst>
              <a:ext uri="{FF2B5EF4-FFF2-40B4-BE49-F238E27FC236}">
                <a16:creationId xmlns:a16="http://schemas.microsoft.com/office/drawing/2014/main" id="{F898154C-5248-431E-929D-139B23863E1B}"/>
              </a:ext>
            </a:extLst>
          </p:cNvPr>
          <p:cNvSpPr txBox="1"/>
          <p:nvPr/>
        </p:nvSpPr>
        <p:spPr>
          <a:xfrm>
            <a:off x="15769083" y="1943497"/>
            <a:ext cx="3478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/>
              <a:t>P</a:t>
            </a:r>
            <a:endParaRPr lang="zh-CN" altLang="en-US" sz="1600" b="1" dirty="0"/>
          </a:p>
        </p:txBody>
      </p:sp>
      <p:sp>
        <p:nvSpPr>
          <p:cNvPr id="120" name="文本框 119">
            <a:extLst>
              <a:ext uri="{FF2B5EF4-FFF2-40B4-BE49-F238E27FC236}">
                <a16:creationId xmlns:a16="http://schemas.microsoft.com/office/drawing/2014/main" id="{3E0BA085-461F-4C9E-85C6-674BF3AFB320}"/>
              </a:ext>
            </a:extLst>
          </p:cNvPr>
          <p:cNvSpPr txBox="1"/>
          <p:nvPr/>
        </p:nvSpPr>
        <p:spPr>
          <a:xfrm>
            <a:off x="15769083" y="3063385"/>
            <a:ext cx="3478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/>
              <a:t>A</a:t>
            </a:r>
            <a:endParaRPr lang="zh-CN" altLang="en-US" sz="1600" b="1" dirty="0"/>
          </a:p>
        </p:txBody>
      </p:sp>
      <p:sp>
        <p:nvSpPr>
          <p:cNvPr id="128" name="文本框 127">
            <a:extLst>
              <a:ext uri="{FF2B5EF4-FFF2-40B4-BE49-F238E27FC236}">
                <a16:creationId xmlns:a16="http://schemas.microsoft.com/office/drawing/2014/main" id="{D6FC8483-8609-499C-BCD1-121FCD0CC950}"/>
              </a:ext>
            </a:extLst>
          </p:cNvPr>
          <p:cNvSpPr txBox="1"/>
          <p:nvPr/>
        </p:nvSpPr>
        <p:spPr>
          <a:xfrm>
            <a:off x="2875535" y="4454520"/>
            <a:ext cx="3478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/>
              <a:t>A</a:t>
            </a:r>
            <a:endParaRPr lang="zh-CN" altLang="en-US" sz="1600" b="1" dirty="0"/>
          </a:p>
        </p:txBody>
      </p:sp>
      <p:sp>
        <p:nvSpPr>
          <p:cNvPr id="129" name="文本框 128">
            <a:extLst>
              <a:ext uri="{FF2B5EF4-FFF2-40B4-BE49-F238E27FC236}">
                <a16:creationId xmlns:a16="http://schemas.microsoft.com/office/drawing/2014/main" id="{22A83F18-1D97-488A-B2F8-E420697A8257}"/>
              </a:ext>
            </a:extLst>
          </p:cNvPr>
          <p:cNvSpPr txBox="1"/>
          <p:nvPr/>
        </p:nvSpPr>
        <p:spPr>
          <a:xfrm>
            <a:off x="2875535" y="5529773"/>
            <a:ext cx="3478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/>
              <a:t>P</a:t>
            </a:r>
            <a:endParaRPr lang="zh-CN" altLang="en-US" sz="1600" b="1" dirty="0"/>
          </a:p>
        </p:txBody>
      </p:sp>
      <p:sp>
        <p:nvSpPr>
          <p:cNvPr id="131" name="文本框 130">
            <a:extLst>
              <a:ext uri="{FF2B5EF4-FFF2-40B4-BE49-F238E27FC236}">
                <a16:creationId xmlns:a16="http://schemas.microsoft.com/office/drawing/2014/main" id="{6A6EE341-142A-4021-9937-9B3FA96292BE}"/>
              </a:ext>
            </a:extLst>
          </p:cNvPr>
          <p:cNvSpPr txBox="1"/>
          <p:nvPr/>
        </p:nvSpPr>
        <p:spPr>
          <a:xfrm>
            <a:off x="15769083" y="4463778"/>
            <a:ext cx="3478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/>
              <a:t>P</a:t>
            </a:r>
            <a:endParaRPr lang="zh-CN" altLang="en-US" sz="1600" b="1" dirty="0"/>
          </a:p>
        </p:txBody>
      </p:sp>
      <p:sp>
        <p:nvSpPr>
          <p:cNvPr id="132" name="文本框 131">
            <a:extLst>
              <a:ext uri="{FF2B5EF4-FFF2-40B4-BE49-F238E27FC236}">
                <a16:creationId xmlns:a16="http://schemas.microsoft.com/office/drawing/2014/main" id="{72B47A37-CEE2-40A1-A17A-7EDF0C3D3CEE}"/>
              </a:ext>
            </a:extLst>
          </p:cNvPr>
          <p:cNvSpPr txBox="1"/>
          <p:nvPr/>
        </p:nvSpPr>
        <p:spPr>
          <a:xfrm>
            <a:off x="15769083" y="5523153"/>
            <a:ext cx="3478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/>
              <a:t>A</a:t>
            </a:r>
            <a:endParaRPr lang="zh-CN" altLang="en-US" sz="1600" b="1" dirty="0"/>
          </a:p>
        </p:txBody>
      </p:sp>
      <p:sp>
        <p:nvSpPr>
          <p:cNvPr id="186" name="文本框 185">
            <a:extLst>
              <a:ext uri="{FF2B5EF4-FFF2-40B4-BE49-F238E27FC236}">
                <a16:creationId xmlns:a16="http://schemas.microsoft.com/office/drawing/2014/main" id="{A70FAF22-B307-E850-0DBE-AF3E7B92006E}"/>
              </a:ext>
            </a:extLst>
          </p:cNvPr>
          <p:cNvSpPr txBox="1"/>
          <p:nvPr/>
        </p:nvSpPr>
        <p:spPr>
          <a:xfrm>
            <a:off x="1019641" y="7715557"/>
            <a:ext cx="18654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(c)</a:t>
            </a:r>
          </a:p>
          <a:p>
            <a:r>
              <a:rPr lang="en-US" altLang="zh-CN" sz="2400" b="1" dirty="0"/>
              <a:t>AD vs NC</a:t>
            </a:r>
            <a:endParaRPr lang="zh-CN" altLang="en-US" sz="2400" b="1" dirty="0"/>
          </a:p>
        </p:txBody>
      </p:sp>
      <p:sp>
        <p:nvSpPr>
          <p:cNvPr id="188" name="文本框 187">
            <a:extLst>
              <a:ext uri="{FF2B5EF4-FFF2-40B4-BE49-F238E27FC236}">
                <a16:creationId xmlns:a16="http://schemas.microsoft.com/office/drawing/2014/main" id="{62133E6C-9B06-08CF-AA5D-AFC12B582875}"/>
              </a:ext>
            </a:extLst>
          </p:cNvPr>
          <p:cNvSpPr txBox="1"/>
          <p:nvPr/>
        </p:nvSpPr>
        <p:spPr>
          <a:xfrm>
            <a:off x="2887733" y="6914211"/>
            <a:ext cx="3478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/>
              <a:t>A</a:t>
            </a:r>
            <a:endParaRPr lang="zh-CN" altLang="en-US" sz="1600" b="1" dirty="0"/>
          </a:p>
        </p:txBody>
      </p:sp>
      <p:sp>
        <p:nvSpPr>
          <p:cNvPr id="189" name="文本框 188">
            <a:extLst>
              <a:ext uri="{FF2B5EF4-FFF2-40B4-BE49-F238E27FC236}">
                <a16:creationId xmlns:a16="http://schemas.microsoft.com/office/drawing/2014/main" id="{A2A7ECD2-F672-5620-35C5-8B761E6E936B}"/>
              </a:ext>
            </a:extLst>
          </p:cNvPr>
          <p:cNvSpPr txBox="1"/>
          <p:nvPr/>
        </p:nvSpPr>
        <p:spPr>
          <a:xfrm>
            <a:off x="2887733" y="7989464"/>
            <a:ext cx="3478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/>
              <a:t>P</a:t>
            </a:r>
            <a:endParaRPr lang="zh-CN" altLang="en-US" sz="1600" b="1" dirty="0"/>
          </a:p>
        </p:txBody>
      </p:sp>
      <p:sp>
        <p:nvSpPr>
          <p:cNvPr id="191" name="文本框 190">
            <a:extLst>
              <a:ext uri="{FF2B5EF4-FFF2-40B4-BE49-F238E27FC236}">
                <a16:creationId xmlns:a16="http://schemas.microsoft.com/office/drawing/2014/main" id="{DAC60042-B991-826A-CAD3-D86C516C6C08}"/>
              </a:ext>
            </a:extLst>
          </p:cNvPr>
          <p:cNvSpPr txBox="1"/>
          <p:nvPr/>
        </p:nvSpPr>
        <p:spPr>
          <a:xfrm>
            <a:off x="15781281" y="6923469"/>
            <a:ext cx="3478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/>
              <a:t>P</a:t>
            </a:r>
            <a:endParaRPr lang="zh-CN" altLang="en-US" sz="1600" b="1" dirty="0"/>
          </a:p>
        </p:txBody>
      </p:sp>
      <p:sp>
        <p:nvSpPr>
          <p:cNvPr id="192" name="文本框 191">
            <a:extLst>
              <a:ext uri="{FF2B5EF4-FFF2-40B4-BE49-F238E27FC236}">
                <a16:creationId xmlns:a16="http://schemas.microsoft.com/office/drawing/2014/main" id="{21C49B52-64B0-D192-1E35-05377615F4FA}"/>
              </a:ext>
            </a:extLst>
          </p:cNvPr>
          <p:cNvSpPr txBox="1"/>
          <p:nvPr/>
        </p:nvSpPr>
        <p:spPr>
          <a:xfrm>
            <a:off x="15781281" y="7982844"/>
            <a:ext cx="3478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/>
              <a:t>A</a:t>
            </a:r>
            <a:endParaRPr lang="zh-CN" altLang="en-US" sz="1600" b="1" dirty="0"/>
          </a:p>
        </p:txBody>
      </p:sp>
      <p:sp>
        <p:nvSpPr>
          <p:cNvPr id="162" name="文本框 161">
            <a:extLst>
              <a:ext uri="{FF2B5EF4-FFF2-40B4-BE49-F238E27FC236}">
                <a16:creationId xmlns:a16="http://schemas.microsoft.com/office/drawing/2014/main" id="{7A5333EC-7914-1FBA-9DC0-FB13C0A9C515}"/>
              </a:ext>
            </a:extLst>
          </p:cNvPr>
          <p:cNvSpPr txBox="1"/>
          <p:nvPr/>
        </p:nvSpPr>
        <p:spPr>
          <a:xfrm>
            <a:off x="16682484" y="6295915"/>
            <a:ext cx="3178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0</a:t>
            </a:r>
            <a:endParaRPr lang="zh-CN" altLang="en-US" sz="2000" dirty="0"/>
          </a:p>
        </p:txBody>
      </p:sp>
      <p:sp>
        <p:nvSpPr>
          <p:cNvPr id="163" name="文本框 162">
            <a:extLst>
              <a:ext uri="{FF2B5EF4-FFF2-40B4-BE49-F238E27FC236}">
                <a16:creationId xmlns:a16="http://schemas.microsoft.com/office/drawing/2014/main" id="{3F2C04B6-0B8E-2560-8980-522910B2A838}"/>
              </a:ext>
            </a:extLst>
          </p:cNvPr>
          <p:cNvSpPr txBox="1"/>
          <p:nvPr/>
        </p:nvSpPr>
        <p:spPr>
          <a:xfrm>
            <a:off x="16682476" y="4946450"/>
            <a:ext cx="638482" cy="400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0.5</a:t>
            </a:r>
            <a:endParaRPr lang="zh-CN" altLang="en-US" sz="2000" dirty="0"/>
          </a:p>
        </p:txBody>
      </p:sp>
      <p:sp>
        <p:nvSpPr>
          <p:cNvPr id="164" name="文本框 163">
            <a:extLst>
              <a:ext uri="{FF2B5EF4-FFF2-40B4-BE49-F238E27FC236}">
                <a16:creationId xmlns:a16="http://schemas.microsoft.com/office/drawing/2014/main" id="{BD90FBC5-1EFE-85F5-8746-CA90CAF4C953}"/>
              </a:ext>
            </a:extLst>
          </p:cNvPr>
          <p:cNvSpPr txBox="1"/>
          <p:nvPr/>
        </p:nvSpPr>
        <p:spPr>
          <a:xfrm>
            <a:off x="16682484" y="3596984"/>
            <a:ext cx="317828" cy="400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1</a:t>
            </a:r>
            <a:endParaRPr lang="zh-CN" altLang="en-US" sz="2000" dirty="0"/>
          </a:p>
        </p:txBody>
      </p:sp>
      <p:pic>
        <p:nvPicPr>
          <p:cNvPr id="165" name="图片 164">
            <a:extLst>
              <a:ext uri="{FF2B5EF4-FFF2-40B4-BE49-F238E27FC236}">
                <a16:creationId xmlns:a16="http://schemas.microsoft.com/office/drawing/2014/main" id="{C7AD080F-FC8A-5E06-B20B-7EF828FF5E96}"/>
              </a:ext>
            </a:extLst>
          </p:cNvPr>
          <p:cNvPicPr>
            <a:picLocks noChangeAspect="1"/>
          </p:cNvPicPr>
          <p:nvPr/>
        </p:nvPicPr>
        <p:blipFill>
          <a:blip r:embed="rId50"/>
          <a:stretch>
            <a:fillRect/>
          </a:stretch>
        </p:blipFill>
        <p:spPr>
          <a:xfrm>
            <a:off x="16618970" y="3712377"/>
            <a:ext cx="109401" cy="2782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9682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4076</TotalTime>
  <Words>124</Words>
  <Application>Microsoft Office PowerPoint</Application>
  <PresentationFormat>自定义</PresentationFormat>
  <Paragraphs>84</Paragraphs>
  <Slides>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主题​​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XIONG DI</dc:creator>
  <cp:lastModifiedBy>竣飞 黄</cp:lastModifiedBy>
  <cp:revision>118</cp:revision>
  <dcterms:created xsi:type="dcterms:W3CDTF">2022-04-05T09:10:02Z</dcterms:created>
  <dcterms:modified xsi:type="dcterms:W3CDTF">2025-07-06T09:46:14Z</dcterms:modified>
</cp:coreProperties>
</file>